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72" r:id="rId4"/>
    <p:sldId id="343" r:id="rId5"/>
    <p:sldId id="353" r:id="rId6"/>
    <p:sldId id="335" r:id="rId7"/>
    <p:sldId id="371" r:id="rId8"/>
    <p:sldId id="333" r:id="rId9"/>
    <p:sldId id="336" r:id="rId10"/>
    <p:sldId id="363" r:id="rId11"/>
    <p:sldId id="338" r:id="rId12"/>
    <p:sldId id="339" r:id="rId13"/>
    <p:sldId id="340" r:id="rId14"/>
    <p:sldId id="341" r:id="rId15"/>
    <p:sldId id="342" r:id="rId16"/>
    <p:sldId id="307" r:id="rId17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howGuides="1">
      <p:cViewPr varScale="1">
        <p:scale>
          <a:sx n="51" d="100"/>
          <a:sy n="51" d="100"/>
        </p:scale>
        <p:origin x="-90" y="-960"/>
      </p:cViewPr>
      <p:guideLst>
        <p:guide orient="horz" pos="215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2708" y="922364"/>
            <a:ext cx="10178692" cy="3068320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000" b="1" dirty="0" smtClean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全国大学英语四、六级</a:t>
            </a:r>
            <a:r>
              <a:rPr lang="en-US" sz="4000" b="1" dirty="0" err="1" smtClean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考试</a:t>
            </a:r>
            <a:endParaRPr lang="en-US" sz="4000" b="1" dirty="0" smtClean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5400" b="1" dirty="0" smtClean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口语考试（</a:t>
            </a:r>
            <a:r>
              <a:rPr lang="en-US" altLang="zh-CN" sz="5400" b="1" dirty="0" smtClean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CET-SET</a:t>
            </a:r>
            <a:r>
              <a:rPr lang="zh-CN" altLang="en-US" sz="5400" b="1" dirty="0" smtClean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en-US" altLang="zh-CN" sz="5400" b="1" dirty="0" smtClean="0">
              <a:solidFill>
                <a:srgbClr val="FFC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>
              <a:lnSpc>
                <a:spcPct val="120000"/>
              </a:lnSpc>
            </a:pPr>
            <a:r>
              <a:rPr lang="zh-CN" sz="6600" b="1" dirty="0" smtClean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考试流程介绍</a:t>
            </a:r>
            <a:endParaRPr lang="zh-CN" sz="5175" b="1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3000"/>
    </mc:Choice>
    <mc:Fallback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3" name="图片 72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438400" y="1981200"/>
            <a:ext cx="7442835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838200" y="30480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sz="1600" dirty="0" smtClean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67400" y="304800"/>
            <a:ext cx="27247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耳机测试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81400" y="1143000"/>
            <a:ext cx="64979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确认是否能正常观看一段视频</a:t>
            </a:r>
            <a:endParaRPr lang="zh-CN" altLang="en-US" sz="3200" b="1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燕尾形 5"/>
          <p:cNvSpPr/>
          <p:nvPr/>
        </p:nvSpPr>
        <p:spPr>
          <a:xfrm>
            <a:off x="152400" y="7620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4" name="图片 73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971800" y="2438400"/>
            <a:ext cx="7148830" cy="4265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4"/>
          <p:cNvSpPr txBox="1"/>
          <p:nvPr/>
        </p:nvSpPr>
        <p:spPr>
          <a:xfrm>
            <a:off x="3200400" y="838200"/>
            <a:ext cx="881951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en-US" altLang="zh-CN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考生按屏幕提示朗读一句</a:t>
            </a:r>
            <a:r>
              <a:rPr lang="zh-CN" altLang="en-US" sz="28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，系统自动进行识别。</a:t>
            </a:r>
            <a:endParaRPr lang="zh-CN" altLang="en-US" sz="2800" b="1" dirty="0" smtClean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2.</a:t>
            </a:r>
            <a:r>
              <a:rPr lang="zh-CN" altLang="en-US" sz="28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如通过则进入考试，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如有问题，则点击故障申报按钮。</a:t>
            </a:r>
            <a:endParaRPr lang="zh-CN" altLang="en-US" sz="2800" b="1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燕尾形 5"/>
          <p:cNvSpPr/>
          <p:nvPr/>
        </p:nvSpPr>
        <p:spPr>
          <a:xfrm>
            <a:off x="152400" y="4191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05606" y="41687"/>
            <a:ext cx="3370850" cy="842813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麦克风测试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5" name="图片 74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667000" y="1371600"/>
            <a:ext cx="7694930" cy="4735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4"/>
          <p:cNvSpPr txBox="1"/>
          <p:nvPr/>
        </p:nvSpPr>
        <p:spPr>
          <a:xfrm>
            <a:off x="5410200" y="228600"/>
            <a:ext cx="285051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考试进行中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燕尾形 5"/>
          <p:cNvSpPr/>
          <p:nvPr/>
        </p:nvSpPr>
        <p:spPr>
          <a:xfrm>
            <a:off x="152400" y="7620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6" name="图片 75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639060" y="2209800"/>
            <a:ext cx="7661275" cy="418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4"/>
          <p:cNvSpPr txBox="1"/>
          <p:nvPr/>
        </p:nvSpPr>
        <p:spPr>
          <a:xfrm>
            <a:off x="3505200" y="1447800"/>
            <a:ext cx="6096000" cy="6832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just" defTabSz="1218565">
              <a:lnSpc>
                <a:spcPts val="2000"/>
              </a:lnSpc>
              <a:buFont typeface="Wingdings" panose="05000000000000000000" pitchFamily="2" charset="2"/>
              <a:buNone/>
              <a:defRPr/>
            </a:pPr>
            <a:r>
              <a:rPr lang="zh-CN" altLang="zh-CN" sz="28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回收答案期间，</a:t>
            </a:r>
            <a:r>
              <a:rPr lang="zh-CN" altLang="zh-CN" sz="2800" b="1" kern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考生不得离场！</a:t>
            </a:r>
            <a:endParaRPr lang="zh-CN" altLang="zh-CN" sz="2800" b="1" kern="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燕尾形 5"/>
          <p:cNvSpPr/>
          <p:nvPr/>
        </p:nvSpPr>
        <p:spPr>
          <a:xfrm>
            <a:off x="76200" y="15240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81600" y="326390"/>
            <a:ext cx="24961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答卷回收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8" name="图片 77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743200" y="1371600"/>
            <a:ext cx="7499350" cy="348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燕尾形 1"/>
          <p:cNvSpPr/>
          <p:nvPr/>
        </p:nvSpPr>
        <p:spPr>
          <a:xfrm>
            <a:off x="228600" y="7620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715000" y="228600"/>
            <a:ext cx="241300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考试结束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5000"/>
    </mc:Choice>
    <mc:Fallback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90800" y="2514600"/>
            <a:ext cx="7893050" cy="127698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6300" b="1" dirty="0" smtClean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预祝同学们考试顺利！</a:t>
            </a:r>
            <a:endParaRPr lang="en-US" sz="6300" b="1" dirty="0">
              <a:solidFill>
                <a:srgbClr val="FFFFFF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" name="Group 20"/>
          <p:cNvGrpSpPr/>
          <p:nvPr/>
        </p:nvGrpSpPr>
        <p:grpSpPr>
          <a:xfrm>
            <a:off x="140638" y="-76302"/>
            <a:ext cx="10641129" cy="826316"/>
            <a:chOff x="454963" y="93878"/>
            <a:chExt cx="10641129" cy="826316"/>
          </a:xfrm>
        </p:grpSpPr>
        <p:sp>
          <p:nvSpPr>
            <p:cNvPr id="21" name="AutoShape 21"/>
            <p:cNvSpPr/>
            <p:nvPr/>
          </p:nvSpPr>
          <p:spPr>
            <a:xfrm>
              <a:off x="454963" y="331168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2" name="AutoShape 22"/>
            <p:cNvSpPr/>
            <p:nvPr/>
          </p:nvSpPr>
          <p:spPr>
            <a:xfrm>
              <a:off x="575049" y="337743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3" name="AutoShape 23"/>
            <p:cNvSpPr/>
            <p:nvPr/>
          </p:nvSpPr>
          <p:spPr>
            <a:xfrm>
              <a:off x="689125" y="339460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4" name="AutoShape 24"/>
            <p:cNvSpPr/>
            <p:nvPr/>
          </p:nvSpPr>
          <p:spPr>
            <a:xfrm>
              <a:off x="799768" y="348430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25" name="AutoShape 25"/>
            <p:cNvSpPr/>
            <p:nvPr/>
          </p:nvSpPr>
          <p:spPr>
            <a:xfrm>
              <a:off x="904945" y="344297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26" name="AutoShape 26"/>
            <p:cNvSpPr/>
            <p:nvPr/>
          </p:nvSpPr>
          <p:spPr>
            <a:xfrm>
              <a:off x="454963" y="448942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7" name="AutoShape 27"/>
            <p:cNvSpPr/>
            <p:nvPr/>
          </p:nvSpPr>
          <p:spPr>
            <a:xfrm>
              <a:off x="575049" y="455517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8" name="AutoShape 28"/>
            <p:cNvSpPr/>
            <p:nvPr/>
          </p:nvSpPr>
          <p:spPr>
            <a:xfrm>
              <a:off x="689125" y="457233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9" name="AutoShape 29"/>
            <p:cNvSpPr/>
            <p:nvPr/>
          </p:nvSpPr>
          <p:spPr>
            <a:xfrm>
              <a:off x="799768" y="466203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0" name="AutoShape 30"/>
            <p:cNvSpPr/>
            <p:nvPr/>
          </p:nvSpPr>
          <p:spPr>
            <a:xfrm>
              <a:off x="904945" y="462070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1" name="AutoShape 31"/>
            <p:cNvSpPr/>
            <p:nvPr/>
          </p:nvSpPr>
          <p:spPr>
            <a:xfrm>
              <a:off x="454963" y="566715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32" name="AutoShape 32"/>
            <p:cNvSpPr/>
            <p:nvPr/>
          </p:nvSpPr>
          <p:spPr>
            <a:xfrm>
              <a:off x="575049" y="573291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3" name="AutoShape 33"/>
            <p:cNvSpPr/>
            <p:nvPr/>
          </p:nvSpPr>
          <p:spPr>
            <a:xfrm>
              <a:off x="689125" y="575007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4" name="AutoShape 34"/>
            <p:cNvSpPr/>
            <p:nvPr/>
          </p:nvSpPr>
          <p:spPr>
            <a:xfrm>
              <a:off x="799768" y="583977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5" name="AutoShape 35"/>
            <p:cNvSpPr/>
            <p:nvPr/>
          </p:nvSpPr>
          <p:spPr>
            <a:xfrm>
              <a:off x="904945" y="579844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6" name="AutoShape 36"/>
            <p:cNvSpPr/>
            <p:nvPr/>
          </p:nvSpPr>
          <p:spPr>
            <a:xfrm>
              <a:off x="454963" y="684489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37" name="AutoShape 37"/>
            <p:cNvSpPr/>
            <p:nvPr/>
          </p:nvSpPr>
          <p:spPr>
            <a:xfrm>
              <a:off x="575049" y="691064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8" name="AutoShape 38"/>
            <p:cNvSpPr/>
            <p:nvPr/>
          </p:nvSpPr>
          <p:spPr>
            <a:xfrm>
              <a:off x="689125" y="692781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9" name="AutoShape 39"/>
            <p:cNvSpPr/>
            <p:nvPr/>
          </p:nvSpPr>
          <p:spPr>
            <a:xfrm>
              <a:off x="799768" y="701751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40" name="AutoShape 40"/>
            <p:cNvSpPr/>
            <p:nvPr/>
          </p:nvSpPr>
          <p:spPr>
            <a:xfrm>
              <a:off x="904945" y="697618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41" name="TextBox 41"/>
            <p:cNvSpPr txBox="1"/>
            <p:nvPr/>
          </p:nvSpPr>
          <p:spPr>
            <a:xfrm>
              <a:off x="1094842" y="93878"/>
              <a:ext cx="10001250" cy="826316"/>
            </a:xfrm>
            <a:prstGeom prst="rect">
              <a:avLst/>
            </a:prstGeom>
          </p:spPr>
          <p:txBody>
            <a:bodyPr vert="horz" wrap="square" lIns="123825" tIns="123825" rIns="57150" bIns="123825" rtlCol="0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zh-CN" altLang="en-US" sz="3000" b="1" dirty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考核</a:t>
              </a:r>
              <a:r>
                <a:rPr lang="zh-CN" altLang="en-US" sz="3000" b="1" dirty="0" smtClean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内容</a:t>
              </a:r>
              <a:endParaRPr lang="en-US" sz="3000" b="1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9" name="Oval 5"/>
          <p:cNvSpPr/>
          <p:nvPr/>
        </p:nvSpPr>
        <p:spPr>
          <a:xfrm>
            <a:off x="5222240" y="597535"/>
            <a:ext cx="1117600" cy="1056005"/>
          </a:xfrm>
          <a:prstGeom prst="ellipse">
            <a:avLst/>
          </a:prstGeom>
          <a:solidFill>
            <a:schemeClr val="accent1"/>
          </a:solidFill>
          <a:ln w="63500">
            <a:noFill/>
          </a:ln>
          <a:effec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TextBox 62"/>
          <p:cNvSpPr txBox="1"/>
          <p:nvPr/>
        </p:nvSpPr>
        <p:spPr>
          <a:xfrm>
            <a:off x="5181600" y="956310"/>
            <a:ext cx="1252220" cy="3384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defRPr/>
            </a:pPr>
            <a:r>
              <a:rPr lang="en-US" altLang="zh-CN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CET-SET4</a:t>
            </a:r>
            <a:endParaRPr lang="zh-CN" altLang="en-US" sz="1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9540" y="1894205"/>
            <a:ext cx="7446010" cy="49504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/>
              <a:t>考试时间：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23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日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800" b="1"/>
          </a:p>
          <a:p>
            <a:r>
              <a:rPr lang="en-US" altLang="zh-CN" sz="2800" b="1"/>
              <a:t>                   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9:15—9:45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（第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场）</a:t>
            </a:r>
            <a:endParaRPr lang="zh-CN" altLang="en-US" sz="2800" b="1"/>
          </a:p>
          <a:p>
            <a:endParaRPr lang="zh-CN" altLang="en-US" sz="2800" b="1"/>
          </a:p>
          <a:p>
            <a:endParaRPr lang="zh-CN" altLang="en-US" sz="2800" b="1"/>
          </a:p>
        </p:txBody>
      </p:sp>
      <p:grpSp>
        <p:nvGrpSpPr>
          <p:cNvPr id="5" name="组合 4"/>
          <p:cNvGrpSpPr/>
          <p:nvPr/>
        </p:nvGrpSpPr>
        <p:grpSpPr>
          <a:xfrm>
            <a:off x="7391400" y="1905000"/>
            <a:ext cx="4649470" cy="4201795"/>
            <a:chOff x="10200" y="1920"/>
            <a:chExt cx="7322" cy="5762"/>
          </a:xfrm>
        </p:grpSpPr>
        <p:grpSp>
          <p:nvGrpSpPr>
            <p:cNvPr id="93" name="组合 92"/>
            <p:cNvGrpSpPr/>
            <p:nvPr/>
          </p:nvGrpSpPr>
          <p:grpSpPr>
            <a:xfrm>
              <a:off x="11398" y="3000"/>
              <a:ext cx="6124" cy="4682"/>
              <a:chOff x="2209" y="4287"/>
              <a:chExt cx="6124" cy="4682"/>
            </a:xfrm>
          </p:grpSpPr>
          <p:sp>
            <p:nvSpPr>
              <p:cNvPr id="70" name="五边形 69"/>
              <p:cNvSpPr/>
              <p:nvPr/>
            </p:nvSpPr>
            <p:spPr>
              <a:xfrm>
                <a:off x="3395" y="4287"/>
                <a:ext cx="3592" cy="755"/>
              </a:xfrm>
              <a:prstGeom prst="homePlat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r>
                  <a:rPr lang="zh-CN" altLang="en-US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自我介绍      </a:t>
                </a:r>
                <a:r>
                  <a:rPr lang="en-US" altLang="zh-CN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1</a:t>
                </a:r>
                <a:r>
                  <a:rPr lang="zh-CN" altLang="en-US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1" name="五边形 70"/>
              <p:cNvSpPr/>
              <p:nvPr/>
            </p:nvSpPr>
            <p:spPr>
              <a:xfrm>
                <a:off x="3395" y="5242"/>
                <a:ext cx="4557" cy="755"/>
              </a:xfrm>
              <a:prstGeom prst="homePlat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>
                  <a:defRPr/>
                </a:pPr>
                <a:r>
                  <a: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短文朗读      </a:t>
                </a:r>
                <a:r>
                  <a:rPr lang="en-US" altLang="zh-CN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r>
                  <a: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2" name="五边形 71"/>
              <p:cNvSpPr/>
              <p:nvPr/>
            </p:nvSpPr>
            <p:spPr>
              <a:xfrm>
                <a:off x="3395" y="6197"/>
                <a:ext cx="3592" cy="755"/>
              </a:xfrm>
              <a:prstGeom prst="homePlat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r>
                  <a: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简短回答      </a:t>
                </a:r>
                <a:r>
                  <a:rPr lang="en-US" altLang="zh-CN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1</a:t>
                </a:r>
                <a:r>
                  <a: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3" name="TextBox 176"/>
              <p:cNvSpPr txBox="1"/>
              <p:nvPr/>
            </p:nvSpPr>
            <p:spPr>
              <a:xfrm>
                <a:off x="3609" y="7240"/>
                <a:ext cx="1222" cy="5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r>
                  <a:rPr lang="en-US" altLang="zh-CN" sz="2135" b="1" dirty="0">
                    <a:solidFill>
                      <a:srgbClr val="FFFFFF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77%</a:t>
                </a:r>
                <a:endParaRPr lang="zh-CN" altLang="en-US" sz="2135" b="1" dirty="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4" name="五边形 73"/>
              <p:cNvSpPr/>
              <p:nvPr/>
            </p:nvSpPr>
            <p:spPr>
              <a:xfrm>
                <a:off x="3395" y="7194"/>
                <a:ext cx="4557" cy="755"/>
              </a:xfrm>
              <a:prstGeom prst="homePlat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>
                  <a:defRPr/>
                </a:pPr>
                <a:r>
                  <a:rPr lang="zh-CN" altLang="en-US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个人陈述       </a:t>
                </a:r>
                <a:r>
                  <a:rPr lang="en-US" altLang="zh-CN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r>
                  <a: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5" name="五边形 74"/>
              <p:cNvSpPr/>
              <p:nvPr/>
            </p:nvSpPr>
            <p:spPr>
              <a:xfrm>
                <a:off x="3395" y="8214"/>
                <a:ext cx="4938" cy="755"/>
              </a:xfrm>
              <a:prstGeom prst="homePlat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>
                  <a:defRPr/>
                </a:pPr>
                <a:r>
                  <a:rPr lang="zh-CN" altLang="en-US" sz="1465" b="1" dirty="0" smtClean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两人互动       </a:t>
                </a:r>
                <a:r>
                  <a:rPr lang="en-US" altLang="zh-CN" sz="1465" b="1" dirty="0" smtClean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4</a:t>
                </a:r>
                <a:r>
                  <a:rPr lang="zh-CN" altLang="en-US" sz="1465" b="1" dirty="0" smtClean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6" name="TextBox 50"/>
              <p:cNvSpPr txBox="1"/>
              <p:nvPr/>
            </p:nvSpPr>
            <p:spPr>
              <a:xfrm>
                <a:off x="2300" y="4461"/>
                <a:ext cx="882" cy="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defRPr/>
                </a:pPr>
                <a:r>
                  <a:rPr lang="zh-CN" altLang="en-US" sz="1465" b="1" dirty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热身</a:t>
                </a:r>
                <a:endParaRPr lang="zh-CN" altLang="en-US" sz="1465" b="1" dirty="0">
                  <a:solidFill>
                    <a:srgbClr val="393939">
                      <a:lumMod val="75000"/>
                      <a:lumOff val="2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7" name="TextBox 51"/>
              <p:cNvSpPr txBox="1"/>
              <p:nvPr/>
            </p:nvSpPr>
            <p:spPr>
              <a:xfrm>
                <a:off x="2209" y="5370"/>
                <a:ext cx="1063" cy="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defRPr/>
                </a:pPr>
                <a:r>
                  <a:rPr lang="zh-CN" altLang="en-US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任务</a:t>
                </a:r>
                <a:r>
                  <a:rPr lang="en-US" altLang="zh-CN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1</a:t>
                </a:r>
                <a:endParaRPr lang="zh-CN" altLang="en-US" sz="1465" b="1" dirty="0">
                  <a:solidFill>
                    <a:srgbClr val="393939">
                      <a:lumMod val="75000"/>
                      <a:lumOff val="2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8" name="TextBox 52"/>
              <p:cNvSpPr txBox="1"/>
              <p:nvPr/>
            </p:nvSpPr>
            <p:spPr>
              <a:xfrm>
                <a:off x="2209" y="6325"/>
                <a:ext cx="1063" cy="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defRPr/>
                </a:pPr>
                <a:r>
                  <a:rPr lang="zh-CN" altLang="en-US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任务</a:t>
                </a:r>
                <a:r>
                  <a:rPr lang="en-US" altLang="zh-CN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endParaRPr lang="zh-CN" altLang="en-US" sz="1465" b="1" dirty="0">
                  <a:solidFill>
                    <a:srgbClr val="393939">
                      <a:lumMod val="75000"/>
                      <a:lumOff val="2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9" name="TextBox 53"/>
              <p:cNvSpPr txBox="1"/>
              <p:nvPr/>
            </p:nvSpPr>
            <p:spPr>
              <a:xfrm>
                <a:off x="2209" y="7321"/>
                <a:ext cx="1063" cy="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defRPr/>
                </a:pPr>
                <a:r>
                  <a:rPr lang="zh-CN" altLang="en-US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任务</a:t>
                </a:r>
                <a:r>
                  <a:rPr lang="en-US" altLang="zh-CN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3</a:t>
                </a:r>
                <a:endParaRPr lang="zh-CN" altLang="en-US" sz="1465" b="1" dirty="0">
                  <a:solidFill>
                    <a:srgbClr val="393939">
                      <a:lumMod val="75000"/>
                      <a:lumOff val="2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80" name="TextBox 54"/>
              <p:cNvSpPr txBox="1"/>
              <p:nvPr/>
            </p:nvSpPr>
            <p:spPr>
              <a:xfrm>
                <a:off x="2209" y="8341"/>
                <a:ext cx="1063" cy="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ctr">
                  <a:defRPr/>
                </a:pPr>
                <a:r>
                  <a:rPr lang="zh-CN" altLang="en-US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任务</a:t>
                </a:r>
                <a:r>
                  <a:rPr lang="en-US" altLang="zh-CN" sz="1465" b="1" dirty="0" smtClean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4</a:t>
                </a:r>
                <a:endParaRPr lang="zh-CN" altLang="en-US" sz="1465" b="1" dirty="0">
                  <a:solidFill>
                    <a:srgbClr val="393939">
                      <a:lumMod val="75000"/>
                      <a:lumOff val="2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sp>
          <p:nvSpPr>
            <p:cNvPr id="3" name="文本框 2"/>
            <p:cNvSpPr txBox="1"/>
            <p:nvPr/>
          </p:nvSpPr>
          <p:spPr>
            <a:xfrm>
              <a:off x="10200" y="1920"/>
              <a:ext cx="4553" cy="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/>
                <a:t>考试内容及流程：</a:t>
              </a:r>
              <a:endParaRPr lang="zh-CN" altLang="en-US" sz="2800" b="1"/>
            </a:p>
            <a:p>
              <a:endParaRPr lang="zh-CN" altLang="en-US" sz="2800" b="1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" advTm="20000"/>
    </mc:Choice>
    <mc:Fallback>
      <p:transition advTm="2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0" name="Group 20"/>
          <p:cNvGrpSpPr/>
          <p:nvPr/>
        </p:nvGrpSpPr>
        <p:grpSpPr>
          <a:xfrm>
            <a:off x="122223" y="76098"/>
            <a:ext cx="10641129" cy="826316"/>
            <a:chOff x="454963" y="93878"/>
            <a:chExt cx="10641129" cy="826316"/>
          </a:xfrm>
        </p:grpSpPr>
        <p:sp>
          <p:nvSpPr>
            <p:cNvPr id="21" name="AutoShape 21"/>
            <p:cNvSpPr/>
            <p:nvPr/>
          </p:nvSpPr>
          <p:spPr>
            <a:xfrm>
              <a:off x="454963" y="331168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2" name="AutoShape 22"/>
            <p:cNvSpPr/>
            <p:nvPr/>
          </p:nvSpPr>
          <p:spPr>
            <a:xfrm>
              <a:off x="575049" y="337743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3" name="AutoShape 23"/>
            <p:cNvSpPr/>
            <p:nvPr/>
          </p:nvSpPr>
          <p:spPr>
            <a:xfrm>
              <a:off x="689125" y="339460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4" name="AutoShape 24"/>
            <p:cNvSpPr/>
            <p:nvPr/>
          </p:nvSpPr>
          <p:spPr>
            <a:xfrm>
              <a:off x="799768" y="348430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25" name="AutoShape 25"/>
            <p:cNvSpPr/>
            <p:nvPr/>
          </p:nvSpPr>
          <p:spPr>
            <a:xfrm>
              <a:off x="904945" y="344297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26" name="AutoShape 26"/>
            <p:cNvSpPr/>
            <p:nvPr/>
          </p:nvSpPr>
          <p:spPr>
            <a:xfrm>
              <a:off x="454963" y="448942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7" name="AutoShape 27"/>
            <p:cNvSpPr/>
            <p:nvPr/>
          </p:nvSpPr>
          <p:spPr>
            <a:xfrm>
              <a:off x="575049" y="455517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8" name="AutoShape 28"/>
            <p:cNvSpPr/>
            <p:nvPr/>
          </p:nvSpPr>
          <p:spPr>
            <a:xfrm>
              <a:off x="689125" y="457233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9" name="AutoShape 29"/>
            <p:cNvSpPr/>
            <p:nvPr/>
          </p:nvSpPr>
          <p:spPr>
            <a:xfrm>
              <a:off x="799768" y="466203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0" name="AutoShape 30"/>
            <p:cNvSpPr/>
            <p:nvPr/>
          </p:nvSpPr>
          <p:spPr>
            <a:xfrm>
              <a:off x="904945" y="462070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1" name="AutoShape 31"/>
            <p:cNvSpPr/>
            <p:nvPr/>
          </p:nvSpPr>
          <p:spPr>
            <a:xfrm>
              <a:off x="454963" y="566715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32" name="AutoShape 32"/>
            <p:cNvSpPr/>
            <p:nvPr/>
          </p:nvSpPr>
          <p:spPr>
            <a:xfrm>
              <a:off x="575049" y="573291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3" name="AutoShape 33"/>
            <p:cNvSpPr/>
            <p:nvPr/>
          </p:nvSpPr>
          <p:spPr>
            <a:xfrm>
              <a:off x="689125" y="575007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4" name="AutoShape 34"/>
            <p:cNvSpPr/>
            <p:nvPr/>
          </p:nvSpPr>
          <p:spPr>
            <a:xfrm>
              <a:off x="799768" y="583977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5" name="AutoShape 35"/>
            <p:cNvSpPr/>
            <p:nvPr/>
          </p:nvSpPr>
          <p:spPr>
            <a:xfrm>
              <a:off x="904945" y="579844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6" name="AutoShape 36"/>
            <p:cNvSpPr/>
            <p:nvPr/>
          </p:nvSpPr>
          <p:spPr>
            <a:xfrm>
              <a:off x="454963" y="684489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37" name="AutoShape 37"/>
            <p:cNvSpPr/>
            <p:nvPr/>
          </p:nvSpPr>
          <p:spPr>
            <a:xfrm>
              <a:off x="575049" y="691064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8" name="AutoShape 38"/>
            <p:cNvSpPr/>
            <p:nvPr/>
          </p:nvSpPr>
          <p:spPr>
            <a:xfrm>
              <a:off x="689125" y="692781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9" name="AutoShape 39"/>
            <p:cNvSpPr/>
            <p:nvPr/>
          </p:nvSpPr>
          <p:spPr>
            <a:xfrm>
              <a:off x="799768" y="701751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40" name="AutoShape 40"/>
            <p:cNvSpPr/>
            <p:nvPr/>
          </p:nvSpPr>
          <p:spPr>
            <a:xfrm>
              <a:off x="904945" y="697618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41" name="TextBox 41"/>
            <p:cNvSpPr txBox="1"/>
            <p:nvPr/>
          </p:nvSpPr>
          <p:spPr>
            <a:xfrm>
              <a:off x="1094842" y="93878"/>
              <a:ext cx="10001250" cy="826316"/>
            </a:xfrm>
            <a:prstGeom prst="rect">
              <a:avLst/>
            </a:prstGeom>
          </p:spPr>
          <p:txBody>
            <a:bodyPr vert="horz" wrap="square" lIns="123825" tIns="123825" rIns="57150" bIns="123825" rtlCol="0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zh-CN" altLang="en-US" sz="3000" b="1" dirty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考核</a:t>
              </a:r>
              <a:r>
                <a:rPr lang="zh-CN" altLang="en-US" sz="3000" b="1" dirty="0" smtClean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内容</a:t>
              </a:r>
              <a:endParaRPr lang="en-US" sz="3000" b="1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5266690" y="431165"/>
            <a:ext cx="1252220" cy="1055370"/>
            <a:chOff x="11864" y="1320"/>
            <a:chExt cx="1972" cy="1662"/>
          </a:xfrm>
        </p:grpSpPr>
        <p:sp>
          <p:nvSpPr>
            <p:cNvPr id="81" name="Oval 5"/>
            <p:cNvSpPr/>
            <p:nvPr/>
          </p:nvSpPr>
          <p:spPr>
            <a:xfrm>
              <a:off x="11970" y="1320"/>
              <a:ext cx="1760" cy="1663"/>
            </a:xfrm>
            <a:prstGeom prst="ellipse">
              <a:avLst/>
            </a:prstGeom>
            <a:solidFill>
              <a:schemeClr val="accent2">
                <a:alpha val="86000"/>
              </a:schemeClr>
            </a:solidFill>
            <a:ln w="63500">
              <a:noFill/>
            </a:ln>
            <a:effectLst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en-US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9" name="TextBox 63"/>
            <p:cNvSpPr txBox="1"/>
            <p:nvPr/>
          </p:nvSpPr>
          <p:spPr>
            <a:xfrm>
              <a:off x="11864" y="1888"/>
              <a:ext cx="1972" cy="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defRPr/>
              </a:pPr>
              <a:r>
                <a:rPr lang="en-US" altLang="zh-CN" sz="1600" b="1" dirty="0" smtClean="0">
                  <a:solidFill>
                    <a:srgbClr val="FFFFFF"/>
                  </a:solidFill>
                  <a:latin typeface="微软雅黑" panose="020B0503020204020204" charset="-122"/>
                  <a:ea typeface="微软雅黑" panose="020B0503020204020204" charset="-122"/>
                </a:rPr>
                <a:t>CET-SET6</a:t>
              </a:r>
              <a:endParaRPr lang="zh-CN" altLang="en-US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356235" y="2057400"/>
            <a:ext cx="5942965" cy="11633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 b="1"/>
              <a:t>考试时间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24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</a:rPr>
              <a:t>日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9:15—9:45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（第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场）</a:t>
            </a:r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                10:00—10:30（第3场）</a:t>
            </a:r>
            <a:endParaRPr lang="en-US" altLang="zh-CN" sz="2800" b="1"/>
          </a:p>
          <a:p>
            <a:endParaRPr lang="zh-CN" altLang="en-US" sz="2800" b="1"/>
          </a:p>
        </p:txBody>
      </p:sp>
      <p:grpSp>
        <p:nvGrpSpPr>
          <p:cNvPr id="6" name="组合 5"/>
          <p:cNvGrpSpPr/>
          <p:nvPr/>
        </p:nvGrpSpPr>
        <p:grpSpPr>
          <a:xfrm>
            <a:off x="6019800" y="2057400"/>
            <a:ext cx="5519420" cy="3209925"/>
            <a:chOff x="8760" y="2967"/>
            <a:chExt cx="8692" cy="5055"/>
          </a:xfrm>
        </p:grpSpPr>
        <p:grpSp>
          <p:nvGrpSpPr>
            <p:cNvPr id="95" name="组合 94"/>
            <p:cNvGrpSpPr/>
            <p:nvPr/>
          </p:nvGrpSpPr>
          <p:grpSpPr>
            <a:xfrm>
              <a:off x="9840" y="3840"/>
              <a:ext cx="7612" cy="4182"/>
              <a:chOff x="9865" y="4226"/>
              <a:chExt cx="7612" cy="4182"/>
            </a:xfrm>
          </p:grpSpPr>
          <p:sp>
            <p:nvSpPr>
              <p:cNvPr id="82" name="五边形 81"/>
              <p:cNvSpPr/>
              <p:nvPr/>
            </p:nvSpPr>
            <p:spPr>
              <a:xfrm>
                <a:off x="11495" y="4226"/>
                <a:ext cx="4690" cy="755"/>
              </a:xfrm>
              <a:prstGeom prst="homePlat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r>
                  <a:rPr lang="zh-CN" altLang="en-US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自我介绍和回答   </a:t>
                </a:r>
                <a:r>
                  <a:rPr lang="en-US" altLang="zh-CN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2</a:t>
                </a:r>
                <a:r>
                  <a:rPr lang="zh-CN" altLang="en-US" sz="1465" b="1" dirty="0" smtClean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分钟</a:t>
                </a:r>
                <a:endParaRPr lang="zh-CN" altLang="en-US" sz="1465" b="1" dirty="0">
                  <a:solidFill>
                    <a:schemeClr val="accent5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grpSp>
            <p:nvGrpSpPr>
              <p:cNvPr id="94" name="组合 93"/>
              <p:cNvGrpSpPr/>
              <p:nvPr/>
            </p:nvGrpSpPr>
            <p:grpSpPr>
              <a:xfrm>
                <a:off x="9865" y="4399"/>
                <a:ext cx="7612" cy="4009"/>
                <a:chOff x="9865" y="4399"/>
                <a:chExt cx="7612" cy="4009"/>
              </a:xfrm>
            </p:grpSpPr>
            <p:sp>
              <p:nvSpPr>
                <p:cNvPr id="83" name="五边形 82"/>
                <p:cNvSpPr/>
                <p:nvPr/>
              </p:nvSpPr>
              <p:spPr>
                <a:xfrm>
                  <a:off x="11495" y="5181"/>
                  <a:ext cx="5982" cy="755"/>
                </a:xfrm>
                <a:prstGeom prst="homePlat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p>
                  <a:pPr>
                    <a:defRPr/>
                  </a:pPr>
                  <a:r>
                    <a:rPr lang="zh-CN" altLang="en-US" sz="1465" b="1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陈述和讨论          </a:t>
                  </a:r>
                  <a:r>
                    <a:rPr lang="en-US" altLang="zh-CN" sz="1465" b="1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8</a:t>
                  </a:r>
                  <a:r>
                    <a:rPr lang="zh-CN" altLang="en-US" sz="1465" b="1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分钟</a:t>
                  </a:r>
                  <a:endPara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4" name="五边形 83"/>
                <p:cNvSpPr/>
                <p:nvPr/>
              </p:nvSpPr>
              <p:spPr>
                <a:xfrm>
                  <a:off x="11495" y="6136"/>
                  <a:ext cx="3592" cy="755"/>
                </a:xfrm>
                <a:prstGeom prst="homePlat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zh-CN" altLang="en-US" sz="1465" b="1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问答               </a:t>
                  </a:r>
                  <a:r>
                    <a:rPr lang="en-US" altLang="zh-CN" sz="1465" b="1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1</a:t>
                  </a:r>
                  <a:r>
                    <a:rPr lang="zh-CN" altLang="en-US" sz="1465" b="1" dirty="0">
                      <a:solidFill>
                        <a:schemeClr val="accent5">
                          <a:lumMod val="50000"/>
                        </a:scheme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分钟</a:t>
                  </a:r>
                  <a:endParaRPr lang="zh-CN" altLang="en-US" sz="1465" b="1" dirty="0">
                    <a:solidFill>
                      <a:schemeClr val="accent5">
                        <a:lumMod val="50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5" name="TextBox 59"/>
                <p:cNvSpPr txBox="1"/>
                <p:nvPr/>
              </p:nvSpPr>
              <p:spPr>
                <a:xfrm>
                  <a:off x="9985" y="4399"/>
                  <a:ext cx="1472" cy="50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pPr algn="ctr">
                    <a:defRPr/>
                  </a:pPr>
                  <a:r>
                    <a:rPr lang="zh-CN" altLang="en-US" sz="1465" b="1" dirty="0" smtClean="0">
                      <a:solidFill>
                        <a:srgbClr val="393939">
                          <a:lumMod val="75000"/>
                          <a:lumOff val="25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第一部分</a:t>
                  </a:r>
                  <a:endParaRPr lang="zh-CN" altLang="en-US" sz="1465" b="1" dirty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6" name="TextBox 60"/>
                <p:cNvSpPr txBox="1"/>
                <p:nvPr/>
              </p:nvSpPr>
              <p:spPr>
                <a:xfrm>
                  <a:off x="10695" y="5308"/>
                  <a:ext cx="291" cy="50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pPr algn="ctr">
                    <a:defRPr/>
                  </a:pPr>
                  <a:endParaRPr lang="zh-CN" altLang="en-US" sz="1465" b="1" dirty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7" name="TextBox 61"/>
                <p:cNvSpPr txBox="1"/>
                <p:nvPr/>
              </p:nvSpPr>
              <p:spPr>
                <a:xfrm>
                  <a:off x="9985" y="6263"/>
                  <a:ext cx="1472" cy="50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pPr algn="ctr">
                    <a:defRPr/>
                  </a:pPr>
                  <a:r>
                    <a:rPr lang="zh-CN" altLang="en-US" sz="1465" b="1" dirty="0" smtClean="0">
                      <a:solidFill>
                        <a:srgbClr val="393939">
                          <a:lumMod val="75000"/>
                          <a:lumOff val="25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第三部分</a:t>
                  </a:r>
                  <a:endParaRPr lang="zh-CN" altLang="en-US" sz="1465" b="1" dirty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90" name="TextBox 64"/>
                <p:cNvSpPr txBox="1"/>
                <p:nvPr/>
              </p:nvSpPr>
              <p:spPr>
                <a:xfrm>
                  <a:off x="9985" y="5395"/>
                  <a:ext cx="1472" cy="50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pPr algn="ctr">
                    <a:defRPr/>
                  </a:pPr>
                  <a:r>
                    <a:rPr lang="zh-CN" altLang="en-US" sz="1465" b="1" dirty="0" smtClean="0">
                      <a:solidFill>
                        <a:srgbClr val="393939">
                          <a:lumMod val="75000"/>
                          <a:lumOff val="25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第二部分</a:t>
                  </a:r>
                  <a:endParaRPr lang="zh-CN" altLang="en-US" sz="1465" b="1" dirty="0">
                    <a:solidFill>
                      <a:srgbClr val="393939">
                        <a:lumMod val="75000"/>
                        <a:lumOff val="2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91" name="TextBox 65"/>
                <p:cNvSpPr txBox="1"/>
                <p:nvPr/>
              </p:nvSpPr>
              <p:spPr>
                <a:xfrm>
                  <a:off x="9865" y="7826"/>
                  <a:ext cx="6834" cy="582"/>
                </a:xfrm>
                <a:prstGeom prst="rect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p>
                  <a:r>
                    <a:rPr lang="zh-CN" altLang="en-US" dirty="0" smtClean="0">
                      <a:solidFill>
                        <a:schemeClr val="tx2">
                          <a:lumMod val="75000"/>
                        </a:schemeClr>
                      </a:solidFill>
                      <a:latin typeface="方正小标宋_GBK" panose="03000509000000000000" pitchFamily="65" charset="-122"/>
                      <a:ea typeface="方正小标宋_GBK" panose="03000509000000000000" pitchFamily="65" charset="-122"/>
                    </a:rPr>
                    <a:t>以上时间为实际考试时间，不含考务时间</a:t>
                  </a:r>
                  <a:endParaRPr lang="zh-CN" altLang="en-US" dirty="0">
                    <a:solidFill>
                      <a:schemeClr val="tx2">
                        <a:lumMod val="75000"/>
                      </a:schemeClr>
                    </a:solidFill>
                    <a:latin typeface="方正小标宋_GBK" panose="03000509000000000000" pitchFamily="65" charset="-122"/>
                    <a:ea typeface="方正小标宋_GBK" panose="03000509000000000000" pitchFamily="65" charset="-122"/>
                  </a:endParaRPr>
                </a:p>
              </p:txBody>
            </p:sp>
          </p:grpSp>
        </p:grpSp>
        <p:sp>
          <p:nvSpPr>
            <p:cNvPr id="5" name="文本框 4"/>
            <p:cNvSpPr txBox="1"/>
            <p:nvPr/>
          </p:nvSpPr>
          <p:spPr>
            <a:xfrm>
              <a:off x="8760" y="2967"/>
              <a:ext cx="4553" cy="1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/>
                <a:t>考试内容及流程：</a:t>
              </a:r>
              <a:endParaRPr lang="zh-CN" altLang="en-US" sz="2800" b="1"/>
            </a:p>
            <a:p>
              <a:endParaRPr lang="zh-CN" altLang="en-US" sz="2800" b="1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" advTm="20000"/>
    </mc:Choice>
    <mc:Fallback>
      <p:transition advTm="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" name="组合 4"/>
          <p:cNvGrpSpPr/>
          <p:nvPr/>
        </p:nvGrpSpPr>
        <p:grpSpPr>
          <a:xfrm>
            <a:off x="152400" y="76200"/>
            <a:ext cx="3575050" cy="1094740"/>
            <a:chOff x="1560" y="555"/>
            <a:chExt cx="5630" cy="1724"/>
          </a:xfrm>
        </p:grpSpPr>
        <p:sp>
          <p:nvSpPr>
            <p:cNvPr id="3" name="燕尾形 2"/>
            <p:cNvSpPr/>
            <p:nvPr/>
          </p:nvSpPr>
          <p:spPr>
            <a:xfrm>
              <a:off x="1560" y="555"/>
              <a:ext cx="5631" cy="1725"/>
            </a:xfrm>
            <a:prstGeom prst="chevron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280" y="860"/>
              <a:ext cx="3830" cy="111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 sz="4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考试要求</a:t>
              </a:r>
              <a:endParaRPr lang="zh-CN" altLang="en-US" sz="4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33400" y="1752600"/>
            <a:ext cx="11311255" cy="41833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defTabSz="121856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zh-CN" altLang="zh-CN" sz="4000" kern="0" dirty="0">
                <a:solidFill>
                  <a:srgbClr val="000000">
                    <a:lumMod val="65000"/>
                    <a:lumOff val="35000"/>
                  </a:srgb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考生禁止携带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手机、蓝牙耳机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、蓝牙手表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等具有拍摄、传输功能的电子设备进入考场。</a:t>
            </a:r>
            <a:r>
              <a:rPr lang="zh-CN" altLang="zh-CN" sz="4000" kern="0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若携带请放在候考室，待考试结束带走。</a:t>
            </a:r>
            <a:endParaRPr lang="zh-CN" altLang="zh-CN" sz="4000" kern="0" dirty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33400" y="1752600"/>
            <a:ext cx="11779885" cy="41833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defTabSz="121856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zh-CN" altLang="zh-CN" sz="4000" kern="0" dirty="0">
                <a:solidFill>
                  <a:srgbClr val="000000">
                    <a:lumMod val="65000"/>
                    <a:lumOff val="35000"/>
                  </a:srgb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考生须携带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准考证</a:t>
            </a:r>
            <a:r>
              <a:rPr lang="zh-CN" altLang="zh-CN" sz="4000" kern="0" dirty="0">
                <a:solidFill>
                  <a:srgbClr val="000000">
                    <a:lumMod val="65000"/>
                    <a:lumOff val="35000"/>
                  </a:srgb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及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身份证（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缺一不得参加考试！</a:t>
            </a:r>
            <a:r>
              <a:rPr lang="zh-CN" altLang="zh-CN" sz="4000" kern="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zh-CN" altLang="zh-CN" sz="4000" kern="0" dirty="0">
                <a:solidFill>
                  <a:srgbClr val="000000">
                    <a:lumMod val="65000"/>
                    <a:lumOff val="35000"/>
                  </a:srgb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按入场时间到达考点候考室，等待工作人员核对，并在</a:t>
            </a:r>
            <a:r>
              <a:rPr lang="zh-CN" altLang="en-US" sz="4000" kern="0" dirty="0">
                <a:solidFill>
                  <a:srgbClr val="000000">
                    <a:lumMod val="65000"/>
                    <a:lumOff val="35000"/>
                  </a:srgb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签到表上进行签字。</a:t>
            </a:r>
            <a:endParaRPr lang="zh-CN" altLang="en-US" sz="4000" kern="0" dirty="0">
              <a:solidFill>
                <a:srgbClr val="000000">
                  <a:lumMod val="65000"/>
                  <a:lumOff val="35000"/>
                </a:srgbClr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52400" y="76200"/>
            <a:ext cx="3575050" cy="1094740"/>
            <a:chOff x="1560" y="555"/>
            <a:chExt cx="5630" cy="1724"/>
          </a:xfrm>
        </p:grpSpPr>
        <p:sp>
          <p:nvSpPr>
            <p:cNvPr id="3" name="燕尾形 2"/>
            <p:cNvSpPr/>
            <p:nvPr/>
          </p:nvSpPr>
          <p:spPr>
            <a:xfrm>
              <a:off x="1560" y="555"/>
              <a:ext cx="5631" cy="1725"/>
            </a:xfrm>
            <a:prstGeom prst="chevron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280" y="860"/>
              <a:ext cx="3830" cy="111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r>
                <a:rPr lang="zh-CN" altLang="en-US" sz="4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证件核验</a:t>
              </a:r>
              <a:endParaRPr lang="zh-CN" altLang="en-US" sz="4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" name="组合 3"/>
          <p:cNvGrpSpPr/>
          <p:nvPr/>
        </p:nvGrpSpPr>
        <p:grpSpPr>
          <a:xfrm>
            <a:off x="228600" y="533400"/>
            <a:ext cx="3631565" cy="769620"/>
            <a:chOff x="360" y="840"/>
            <a:chExt cx="5719" cy="1212"/>
          </a:xfrm>
        </p:grpSpPr>
        <p:sp>
          <p:nvSpPr>
            <p:cNvPr id="3" name="燕尾形 2"/>
            <p:cNvSpPr/>
            <p:nvPr/>
          </p:nvSpPr>
          <p:spPr>
            <a:xfrm>
              <a:off x="360" y="960"/>
              <a:ext cx="5621" cy="1092"/>
            </a:xfrm>
            <a:prstGeom prst="chevron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840" y="840"/>
              <a:ext cx="5239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4000">
                  <a:solidFill>
                    <a:schemeClr val="bg2"/>
                  </a:solidFill>
                  <a:latin typeface="微软雅黑" panose="020B0503020204020204" charset="-122"/>
                  <a:ea typeface="微软雅黑" panose="020B0503020204020204" charset="-122"/>
                </a:rPr>
                <a:t>特别提醒</a:t>
              </a:r>
              <a:endParaRPr lang="zh-CN" altLang="en-US" sz="4000">
                <a:solidFill>
                  <a:schemeClr val="bg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" name="TextBox 2"/>
          <p:cNvSpPr txBox="1"/>
          <p:nvPr/>
        </p:nvSpPr>
        <p:spPr>
          <a:xfrm>
            <a:off x="1109980" y="2514600"/>
            <a:ext cx="10298430" cy="926465"/>
          </a:xfrm>
          <a:prstGeom prst="rect">
            <a:avLst/>
          </a:prstGeom>
        </p:spPr>
        <p:txBody>
          <a:bodyPr vert="horz" wrap="square" lIns="114300" tIns="57150" rIns="114300" bIns="57150" rtlCol="0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4400" b="1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切勿私自调整计算机</a:t>
            </a:r>
            <a:r>
              <a:rPr lang="zh-CN" altLang="en-US" sz="4400" b="1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r>
              <a:rPr lang="zh-CN" altLang="en-US" sz="4400" b="1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任何参数</a:t>
            </a:r>
            <a:r>
              <a:rPr lang="zh-CN" altLang="en-US" sz="4400" b="1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设置</a:t>
            </a:r>
            <a:r>
              <a:rPr lang="zh-CN" altLang="en-US" sz="4400" b="1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！！！</a:t>
            </a:r>
            <a:endParaRPr lang="zh-CN" altLang="en-US" sz="4400" b="1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7"/>
          <p:cNvGrpSpPr/>
          <p:nvPr/>
        </p:nvGrpSpPr>
        <p:grpSpPr>
          <a:xfrm>
            <a:off x="454963" y="93878"/>
            <a:ext cx="10641129" cy="826316"/>
            <a:chOff x="454963" y="93878"/>
            <a:chExt cx="10641129" cy="826316"/>
          </a:xfrm>
        </p:grpSpPr>
        <p:sp>
          <p:nvSpPr>
            <p:cNvPr id="18" name="AutoShape 18"/>
            <p:cNvSpPr/>
            <p:nvPr/>
          </p:nvSpPr>
          <p:spPr>
            <a:xfrm>
              <a:off x="454963" y="331168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9" name="AutoShape 19"/>
            <p:cNvSpPr/>
            <p:nvPr/>
          </p:nvSpPr>
          <p:spPr>
            <a:xfrm>
              <a:off x="575049" y="337743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0" name="AutoShape 20"/>
            <p:cNvSpPr/>
            <p:nvPr/>
          </p:nvSpPr>
          <p:spPr>
            <a:xfrm>
              <a:off x="689125" y="339460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1" name="AutoShape 21"/>
            <p:cNvSpPr/>
            <p:nvPr/>
          </p:nvSpPr>
          <p:spPr>
            <a:xfrm>
              <a:off x="799768" y="348430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22" name="AutoShape 22"/>
            <p:cNvSpPr/>
            <p:nvPr/>
          </p:nvSpPr>
          <p:spPr>
            <a:xfrm>
              <a:off x="904945" y="344297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23" name="AutoShape 23"/>
            <p:cNvSpPr/>
            <p:nvPr/>
          </p:nvSpPr>
          <p:spPr>
            <a:xfrm>
              <a:off x="454963" y="448942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4" name="AutoShape 24"/>
            <p:cNvSpPr/>
            <p:nvPr/>
          </p:nvSpPr>
          <p:spPr>
            <a:xfrm>
              <a:off x="575049" y="455517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25" name="AutoShape 25"/>
            <p:cNvSpPr/>
            <p:nvPr/>
          </p:nvSpPr>
          <p:spPr>
            <a:xfrm>
              <a:off x="689125" y="457233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26" name="AutoShape 26"/>
            <p:cNvSpPr/>
            <p:nvPr/>
          </p:nvSpPr>
          <p:spPr>
            <a:xfrm>
              <a:off x="799768" y="466203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27" name="AutoShape 27"/>
            <p:cNvSpPr/>
            <p:nvPr/>
          </p:nvSpPr>
          <p:spPr>
            <a:xfrm>
              <a:off x="904945" y="462070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28" name="AutoShape 28"/>
            <p:cNvSpPr/>
            <p:nvPr/>
          </p:nvSpPr>
          <p:spPr>
            <a:xfrm>
              <a:off x="454963" y="566715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9" name="AutoShape 29"/>
            <p:cNvSpPr/>
            <p:nvPr/>
          </p:nvSpPr>
          <p:spPr>
            <a:xfrm>
              <a:off x="575049" y="573291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0" name="AutoShape 30"/>
            <p:cNvSpPr/>
            <p:nvPr/>
          </p:nvSpPr>
          <p:spPr>
            <a:xfrm>
              <a:off x="689125" y="575007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1" name="AutoShape 31"/>
            <p:cNvSpPr/>
            <p:nvPr/>
          </p:nvSpPr>
          <p:spPr>
            <a:xfrm>
              <a:off x="799768" y="583977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2" name="AutoShape 32"/>
            <p:cNvSpPr/>
            <p:nvPr/>
          </p:nvSpPr>
          <p:spPr>
            <a:xfrm>
              <a:off x="904945" y="579844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3" name="AutoShape 33"/>
            <p:cNvSpPr/>
            <p:nvPr/>
          </p:nvSpPr>
          <p:spPr>
            <a:xfrm>
              <a:off x="454963" y="684489"/>
              <a:ext cx="84147" cy="84147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34" name="AutoShape 34"/>
            <p:cNvSpPr/>
            <p:nvPr/>
          </p:nvSpPr>
          <p:spPr>
            <a:xfrm>
              <a:off x="575049" y="691064"/>
              <a:ext cx="78137" cy="78137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</p:spPr>
        </p:sp>
        <p:sp>
          <p:nvSpPr>
            <p:cNvPr id="35" name="AutoShape 35"/>
            <p:cNvSpPr/>
            <p:nvPr/>
          </p:nvSpPr>
          <p:spPr>
            <a:xfrm>
              <a:off x="689125" y="692781"/>
              <a:ext cx="74704" cy="74704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</p:spPr>
        </p:sp>
        <p:sp>
          <p:nvSpPr>
            <p:cNvPr id="36" name="AutoShape 36"/>
            <p:cNvSpPr/>
            <p:nvPr/>
          </p:nvSpPr>
          <p:spPr>
            <a:xfrm>
              <a:off x="799768" y="701751"/>
              <a:ext cx="69238" cy="69238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</p:spPr>
        </p:sp>
        <p:sp>
          <p:nvSpPr>
            <p:cNvPr id="37" name="AutoShape 37"/>
            <p:cNvSpPr/>
            <p:nvPr/>
          </p:nvSpPr>
          <p:spPr>
            <a:xfrm>
              <a:off x="904945" y="697618"/>
              <a:ext cx="65594" cy="65594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</p:spPr>
        </p:sp>
        <p:sp>
          <p:nvSpPr>
            <p:cNvPr id="38" name="TextBox 38"/>
            <p:cNvSpPr txBox="1"/>
            <p:nvPr/>
          </p:nvSpPr>
          <p:spPr>
            <a:xfrm>
              <a:off x="1094842" y="93878"/>
              <a:ext cx="10001250" cy="826316"/>
            </a:xfrm>
            <a:prstGeom prst="rect">
              <a:avLst/>
            </a:prstGeom>
          </p:spPr>
          <p:txBody>
            <a:bodyPr vert="horz" wrap="square" lIns="123825" tIns="123825" rIns="57150" bIns="123825" rtlCol="0" anchor="t" anchorCtr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3000" b="1" dirty="0" smtClean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考试过程（</a:t>
              </a:r>
              <a:r>
                <a:rPr lang="zh-CN" altLang="en-US" sz="3000" b="1" dirty="0" smtClean="0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考生</a:t>
              </a:r>
              <a:r>
                <a:rPr lang="zh-CN" altLang="en-US" sz="3000" b="1" dirty="0" smtClean="0">
                  <a:solidFill>
                    <a:schemeClr val="accent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）</a:t>
              </a:r>
              <a:endParaRPr lang="en-US" sz="3000" b="1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9" name="矩形 54"/>
          <p:cNvSpPr/>
          <p:nvPr/>
        </p:nvSpPr>
        <p:spPr>
          <a:xfrm rot="1800000">
            <a:off x="8655794" y="2920387"/>
            <a:ext cx="3873871" cy="1922496"/>
          </a:xfrm>
          <a:custGeom>
            <a:avLst/>
            <a:gdLst>
              <a:gd name="connsiteX0" fmla="*/ 0 w 4397453"/>
              <a:gd name="connsiteY0" fmla="*/ 0 h 1896469"/>
              <a:gd name="connsiteX1" fmla="*/ 4397453 w 4397453"/>
              <a:gd name="connsiteY1" fmla="*/ 0 h 1896469"/>
              <a:gd name="connsiteX2" fmla="*/ 4397453 w 4397453"/>
              <a:gd name="connsiteY2" fmla="*/ 1896469 h 1896469"/>
              <a:gd name="connsiteX3" fmla="*/ 0 w 4397453"/>
              <a:gd name="connsiteY3" fmla="*/ 1896469 h 1896469"/>
              <a:gd name="connsiteX4" fmla="*/ 0 w 4397453"/>
              <a:gd name="connsiteY4" fmla="*/ 0 h 1896469"/>
              <a:gd name="connsiteX0-1" fmla="*/ 0 w 4397453"/>
              <a:gd name="connsiteY0-2" fmla="*/ 18168 h 1914637"/>
              <a:gd name="connsiteX1-3" fmla="*/ 1384564 w 4397453"/>
              <a:gd name="connsiteY1-4" fmla="*/ 0 h 1914637"/>
              <a:gd name="connsiteX2-5" fmla="*/ 4397453 w 4397453"/>
              <a:gd name="connsiteY2-6" fmla="*/ 18168 h 1914637"/>
              <a:gd name="connsiteX3-7" fmla="*/ 4397453 w 4397453"/>
              <a:gd name="connsiteY3-8" fmla="*/ 1914637 h 1914637"/>
              <a:gd name="connsiteX4-9" fmla="*/ 0 w 4397453"/>
              <a:gd name="connsiteY4-10" fmla="*/ 1914637 h 1914637"/>
              <a:gd name="connsiteX5" fmla="*/ 0 w 4397453"/>
              <a:gd name="connsiteY5" fmla="*/ 18168 h 1914637"/>
              <a:gd name="connsiteX0-11" fmla="*/ 0 w 4397453"/>
              <a:gd name="connsiteY0-12" fmla="*/ 18168 h 1922496"/>
              <a:gd name="connsiteX1-13" fmla="*/ 1384564 w 4397453"/>
              <a:gd name="connsiteY1-14" fmla="*/ 0 h 1922496"/>
              <a:gd name="connsiteX2-15" fmla="*/ 4397453 w 4397453"/>
              <a:gd name="connsiteY2-16" fmla="*/ 18168 h 1922496"/>
              <a:gd name="connsiteX3-17" fmla="*/ 4397453 w 4397453"/>
              <a:gd name="connsiteY3-18" fmla="*/ 1914637 h 1922496"/>
              <a:gd name="connsiteX4-19" fmla="*/ 523582 w 4397453"/>
              <a:gd name="connsiteY4-20" fmla="*/ 1922496 h 1922496"/>
              <a:gd name="connsiteX5-21" fmla="*/ 0 w 4397453"/>
              <a:gd name="connsiteY5-22" fmla="*/ 1914637 h 1922496"/>
              <a:gd name="connsiteX6" fmla="*/ 0 w 4397453"/>
              <a:gd name="connsiteY6" fmla="*/ 18168 h 1922496"/>
              <a:gd name="connsiteX0-23" fmla="*/ 0 w 4397453"/>
              <a:gd name="connsiteY0-24" fmla="*/ 18168 h 1922496"/>
              <a:gd name="connsiteX1-25" fmla="*/ 1384564 w 4397453"/>
              <a:gd name="connsiteY1-26" fmla="*/ 0 h 1922496"/>
              <a:gd name="connsiteX2-27" fmla="*/ 4397453 w 4397453"/>
              <a:gd name="connsiteY2-28" fmla="*/ 18168 h 1922496"/>
              <a:gd name="connsiteX3-29" fmla="*/ 4397453 w 4397453"/>
              <a:gd name="connsiteY3-30" fmla="*/ 1914637 h 1922496"/>
              <a:gd name="connsiteX4-31" fmla="*/ 523582 w 4397453"/>
              <a:gd name="connsiteY4-32" fmla="*/ 1922496 h 1922496"/>
              <a:gd name="connsiteX5-33" fmla="*/ 0 w 4397453"/>
              <a:gd name="connsiteY5-34" fmla="*/ 18168 h 1922496"/>
              <a:gd name="connsiteX0-35" fmla="*/ 0 w 3873871"/>
              <a:gd name="connsiteY0-36" fmla="*/ 1922496 h 1922496"/>
              <a:gd name="connsiteX1-37" fmla="*/ 860982 w 3873871"/>
              <a:gd name="connsiteY1-38" fmla="*/ 0 h 1922496"/>
              <a:gd name="connsiteX2-39" fmla="*/ 3873871 w 3873871"/>
              <a:gd name="connsiteY2-40" fmla="*/ 18168 h 1922496"/>
              <a:gd name="connsiteX3-41" fmla="*/ 3873871 w 3873871"/>
              <a:gd name="connsiteY3-42" fmla="*/ 1914637 h 1922496"/>
              <a:gd name="connsiteX4-43" fmla="*/ 0 w 3873871"/>
              <a:gd name="connsiteY4-44" fmla="*/ 1922496 h 19224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873871" h="1922496">
                <a:moveTo>
                  <a:pt x="0" y="1922496"/>
                </a:moveTo>
                <a:lnTo>
                  <a:pt x="860982" y="0"/>
                </a:lnTo>
                <a:lnTo>
                  <a:pt x="3873871" y="18168"/>
                </a:lnTo>
                <a:lnTo>
                  <a:pt x="3873871" y="1914637"/>
                </a:lnTo>
                <a:lnTo>
                  <a:pt x="0" y="1922496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2F2F2">
                  <a:alpha val="0"/>
                </a:srgb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40" name="矩形 54"/>
          <p:cNvSpPr/>
          <p:nvPr/>
        </p:nvSpPr>
        <p:spPr>
          <a:xfrm rot="1800000">
            <a:off x="6752091" y="2920388"/>
            <a:ext cx="3873871" cy="1922496"/>
          </a:xfrm>
          <a:custGeom>
            <a:avLst/>
            <a:gdLst>
              <a:gd name="connsiteX0" fmla="*/ 0 w 4397453"/>
              <a:gd name="connsiteY0" fmla="*/ 0 h 1896469"/>
              <a:gd name="connsiteX1" fmla="*/ 4397453 w 4397453"/>
              <a:gd name="connsiteY1" fmla="*/ 0 h 1896469"/>
              <a:gd name="connsiteX2" fmla="*/ 4397453 w 4397453"/>
              <a:gd name="connsiteY2" fmla="*/ 1896469 h 1896469"/>
              <a:gd name="connsiteX3" fmla="*/ 0 w 4397453"/>
              <a:gd name="connsiteY3" fmla="*/ 1896469 h 1896469"/>
              <a:gd name="connsiteX4" fmla="*/ 0 w 4397453"/>
              <a:gd name="connsiteY4" fmla="*/ 0 h 1896469"/>
              <a:gd name="connsiteX0-1" fmla="*/ 0 w 4397453"/>
              <a:gd name="connsiteY0-2" fmla="*/ 18168 h 1914637"/>
              <a:gd name="connsiteX1-3" fmla="*/ 1384564 w 4397453"/>
              <a:gd name="connsiteY1-4" fmla="*/ 0 h 1914637"/>
              <a:gd name="connsiteX2-5" fmla="*/ 4397453 w 4397453"/>
              <a:gd name="connsiteY2-6" fmla="*/ 18168 h 1914637"/>
              <a:gd name="connsiteX3-7" fmla="*/ 4397453 w 4397453"/>
              <a:gd name="connsiteY3-8" fmla="*/ 1914637 h 1914637"/>
              <a:gd name="connsiteX4-9" fmla="*/ 0 w 4397453"/>
              <a:gd name="connsiteY4-10" fmla="*/ 1914637 h 1914637"/>
              <a:gd name="connsiteX5" fmla="*/ 0 w 4397453"/>
              <a:gd name="connsiteY5" fmla="*/ 18168 h 1914637"/>
              <a:gd name="connsiteX0-11" fmla="*/ 0 w 4397453"/>
              <a:gd name="connsiteY0-12" fmla="*/ 18168 h 1922496"/>
              <a:gd name="connsiteX1-13" fmla="*/ 1384564 w 4397453"/>
              <a:gd name="connsiteY1-14" fmla="*/ 0 h 1922496"/>
              <a:gd name="connsiteX2-15" fmla="*/ 4397453 w 4397453"/>
              <a:gd name="connsiteY2-16" fmla="*/ 18168 h 1922496"/>
              <a:gd name="connsiteX3-17" fmla="*/ 4397453 w 4397453"/>
              <a:gd name="connsiteY3-18" fmla="*/ 1914637 h 1922496"/>
              <a:gd name="connsiteX4-19" fmla="*/ 523582 w 4397453"/>
              <a:gd name="connsiteY4-20" fmla="*/ 1922496 h 1922496"/>
              <a:gd name="connsiteX5-21" fmla="*/ 0 w 4397453"/>
              <a:gd name="connsiteY5-22" fmla="*/ 1914637 h 1922496"/>
              <a:gd name="connsiteX6" fmla="*/ 0 w 4397453"/>
              <a:gd name="connsiteY6" fmla="*/ 18168 h 1922496"/>
              <a:gd name="connsiteX0-23" fmla="*/ 0 w 4397453"/>
              <a:gd name="connsiteY0-24" fmla="*/ 18168 h 1922496"/>
              <a:gd name="connsiteX1-25" fmla="*/ 1384564 w 4397453"/>
              <a:gd name="connsiteY1-26" fmla="*/ 0 h 1922496"/>
              <a:gd name="connsiteX2-27" fmla="*/ 4397453 w 4397453"/>
              <a:gd name="connsiteY2-28" fmla="*/ 18168 h 1922496"/>
              <a:gd name="connsiteX3-29" fmla="*/ 4397453 w 4397453"/>
              <a:gd name="connsiteY3-30" fmla="*/ 1914637 h 1922496"/>
              <a:gd name="connsiteX4-31" fmla="*/ 523582 w 4397453"/>
              <a:gd name="connsiteY4-32" fmla="*/ 1922496 h 1922496"/>
              <a:gd name="connsiteX5-33" fmla="*/ 0 w 4397453"/>
              <a:gd name="connsiteY5-34" fmla="*/ 18168 h 1922496"/>
              <a:gd name="connsiteX0-35" fmla="*/ 0 w 3873871"/>
              <a:gd name="connsiteY0-36" fmla="*/ 1922496 h 1922496"/>
              <a:gd name="connsiteX1-37" fmla="*/ 860982 w 3873871"/>
              <a:gd name="connsiteY1-38" fmla="*/ 0 h 1922496"/>
              <a:gd name="connsiteX2-39" fmla="*/ 3873871 w 3873871"/>
              <a:gd name="connsiteY2-40" fmla="*/ 18168 h 1922496"/>
              <a:gd name="connsiteX3-41" fmla="*/ 3873871 w 3873871"/>
              <a:gd name="connsiteY3-42" fmla="*/ 1914637 h 1922496"/>
              <a:gd name="connsiteX4-43" fmla="*/ 0 w 3873871"/>
              <a:gd name="connsiteY4-44" fmla="*/ 1922496 h 19224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873871" h="1922496">
                <a:moveTo>
                  <a:pt x="0" y="1922496"/>
                </a:moveTo>
                <a:lnTo>
                  <a:pt x="860982" y="0"/>
                </a:lnTo>
                <a:lnTo>
                  <a:pt x="3873871" y="18168"/>
                </a:lnTo>
                <a:lnTo>
                  <a:pt x="3873871" y="1914637"/>
                </a:lnTo>
                <a:lnTo>
                  <a:pt x="0" y="1922496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2F2F2">
                  <a:alpha val="0"/>
                </a:srgb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41" name="矩形 54"/>
          <p:cNvSpPr/>
          <p:nvPr/>
        </p:nvSpPr>
        <p:spPr>
          <a:xfrm rot="1800000">
            <a:off x="4875887" y="2920388"/>
            <a:ext cx="3873871" cy="1922496"/>
          </a:xfrm>
          <a:custGeom>
            <a:avLst/>
            <a:gdLst>
              <a:gd name="connsiteX0" fmla="*/ 0 w 4397453"/>
              <a:gd name="connsiteY0" fmla="*/ 0 h 1896469"/>
              <a:gd name="connsiteX1" fmla="*/ 4397453 w 4397453"/>
              <a:gd name="connsiteY1" fmla="*/ 0 h 1896469"/>
              <a:gd name="connsiteX2" fmla="*/ 4397453 w 4397453"/>
              <a:gd name="connsiteY2" fmla="*/ 1896469 h 1896469"/>
              <a:gd name="connsiteX3" fmla="*/ 0 w 4397453"/>
              <a:gd name="connsiteY3" fmla="*/ 1896469 h 1896469"/>
              <a:gd name="connsiteX4" fmla="*/ 0 w 4397453"/>
              <a:gd name="connsiteY4" fmla="*/ 0 h 1896469"/>
              <a:gd name="connsiteX0-1" fmla="*/ 0 w 4397453"/>
              <a:gd name="connsiteY0-2" fmla="*/ 18168 h 1914637"/>
              <a:gd name="connsiteX1-3" fmla="*/ 1384564 w 4397453"/>
              <a:gd name="connsiteY1-4" fmla="*/ 0 h 1914637"/>
              <a:gd name="connsiteX2-5" fmla="*/ 4397453 w 4397453"/>
              <a:gd name="connsiteY2-6" fmla="*/ 18168 h 1914637"/>
              <a:gd name="connsiteX3-7" fmla="*/ 4397453 w 4397453"/>
              <a:gd name="connsiteY3-8" fmla="*/ 1914637 h 1914637"/>
              <a:gd name="connsiteX4-9" fmla="*/ 0 w 4397453"/>
              <a:gd name="connsiteY4-10" fmla="*/ 1914637 h 1914637"/>
              <a:gd name="connsiteX5" fmla="*/ 0 w 4397453"/>
              <a:gd name="connsiteY5" fmla="*/ 18168 h 1914637"/>
              <a:gd name="connsiteX0-11" fmla="*/ 0 w 4397453"/>
              <a:gd name="connsiteY0-12" fmla="*/ 18168 h 1922496"/>
              <a:gd name="connsiteX1-13" fmla="*/ 1384564 w 4397453"/>
              <a:gd name="connsiteY1-14" fmla="*/ 0 h 1922496"/>
              <a:gd name="connsiteX2-15" fmla="*/ 4397453 w 4397453"/>
              <a:gd name="connsiteY2-16" fmla="*/ 18168 h 1922496"/>
              <a:gd name="connsiteX3-17" fmla="*/ 4397453 w 4397453"/>
              <a:gd name="connsiteY3-18" fmla="*/ 1914637 h 1922496"/>
              <a:gd name="connsiteX4-19" fmla="*/ 523582 w 4397453"/>
              <a:gd name="connsiteY4-20" fmla="*/ 1922496 h 1922496"/>
              <a:gd name="connsiteX5-21" fmla="*/ 0 w 4397453"/>
              <a:gd name="connsiteY5-22" fmla="*/ 1914637 h 1922496"/>
              <a:gd name="connsiteX6" fmla="*/ 0 w 4397453"/>
              <a:gd name="connsiteY6" fmla="*/ 18168 h 1922496"/>
              <a:gd name="connsiteX0-23" fmla="*/ 0 w 4397453"/>
              <a:gd name="connsiteY0-24" fmla="*/ 18168 h 1922496"/>
              <a:gd name="connsiteX1-25" fmla="*/ 1384564 w 4397453"/>
              <a:gd name="connsiteY1-26" fmla="*/ 0 h 1922496"/>
              <a:gd name="connsiteX2-27" fmla="*/ 4397453 w 4397453"/>
              <a:gd name="connsiteY2-28" fmla="*/ 18168 h 1922496"/>
              <a:gd name="connsiteX3-29" fmla="*/ 4397453 w 4397453"/>
              <a:gd name="connsiteY3-30" fmla="*/ 1914637 h 1922496"/>
              <a:gd name="connsiteX4-31" fmla="*/ 523582 w 4397453"/>
              <a:gd name="connsiteY4-32" fmla="*/ 1922496 h 1922496"/>
              <a:gd name="connsiteX5-33" fmla="*/ 0 w 4397453"/>
              <a:gd name="connsiteY5-34" fmla="*/ 18168 h 1922496"/>
              <a:gd name="connsiteX0-35" fmla="*/ 0 w 3873871"/>
              <a:gd name="connsiteY0-36" fmla="*/ 1922496 h 1922496"/>
              <a:gd name="connsiteX1-37" fmla="*/ 860982 w 3873871"/>
              <a:gd name="connsiteY1-38" fmla="*/ 0 h 1922496"/>
              <a:gd name="connsiteX2-39" fmla="*/ 3873871 w 3873871"/>
              <a:gd name="connsiteY2-40" fmla="*/ 18168 h 1922496"/>
              <a:gd name="connsiteX3-41" fmla="*/ 3873871 w 3873871"/>
              <a:gd name="connsiteY3-42" fmla="*/ 1914637 h 1922496"/>
              <a:gd name="connsiteX4-43" fmla="*/ 0 w 3873871"/>
              <a:gd name="connsiteY4-44" fmla="*/ 1922496 h 19224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873871" h="1922496">
                <a:moveTo>
                  <a:pt x="0" y="1922496"/>
                </a:moveTo>
                <a:lnTo>
                  <a:pt x="860982" y="0"/>
                </a:lnTo>
                <a:lnTo>
                  <a:pt x="3873871" y="18168"/>
                </a:lnTo>
                <a:lnTo>
                  <a:pt x="3873871" y="1914637"/>
                </a:lnTo>
                <a:lnTo>
                  <a:pt x="0" y="1922496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2F2F2">
                  <a:alpha val="0"/>
                </a:srgb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42" name="矩形 54"/>
          <p:cNvSpPr/>
          <p:nvPr/>
        </p:nvSpPr>
        <p:spPr>
          <a:xfrm rot="1800000">
            <a:off x="3015331" y="2920388"/>
            <a:ext cx="3873871" cy="1922496"/>
          </a:xfrm>
          <a:custGeom>
            <a:avLst/>
            <a:gdLst>
              <a:gd name="connsiteX0" fmla="*/ 0 w 4397453"/>
              <a:gd name="connsiteY0" fmla="*/ 0 h 1896469"/>
              <a:gd name="connsiteX1" fmla="*/ 4397453 w 4397453"/>
              <a:gd name="connsiteY1" fmla="*/ 0 h 1896469"/>
              <a:gd name="connsiteX2" fmla="*/ 4397453 w 4397453"/>
              <a:gd name="connsiteY2" fmla="*/ 1896469 h 1896469"/>
              <a:gd name="connsiteX3" fmla="*/ 0 w 4397453"/>
              <a:gd name="connsiteY3" fmla="*/ 1896469 h 1896469"/>
              <a:gd name="connsiteX4" fmla="*/ 0 w 4397453"/>
              <a:gd name="connsiteY4" fmla="*/ 0 h 1896469"/>
              <a:gd name="connsiteX0-1" fmla="*/ 0 w 4397453"/>
              <a:gd name="connsiteY0-2" fmla="*/ 18168 h 1914637"/>
              <a:gd name="connsiteX1-3" fmla="*/ 1384564 w 4397453"/>
              <a:gd name="connsiteY1-4" fmla="*/ 0 h 1914637"/>
              <a:gd name="connsiteX2-5" fmla="*/ 4397453 w 4397453"/>
              <a:gd name="connsiteY2-6" fmla="*/ 18168 h 1914637"/>
              <a:gd name="connsiteX3-7" fmla="*/ 4397453 w 4397453"/>
              <a:gd name="connsiteY3-8" fmla="*/ 1914637 h 1914637"/>
              <a:gd name="connsiteX4-9" fmla="*/ 0 w 4397453"/>
              <a:gd name="connsiteY4-10" fmla="*/ 1914637 h 1914637"/>
              <a:gd name="connsiteX5" fmla="*/ 0 w 4397453"/>
              <a:gd name="connsiteY5" fmla="*/ 18168 h 1914637"/>
              <a:gd name="connsiteX0-11" fmla="*/ 0 w 4397453"/>
              <a:gd name="connsiteY0-12" fmla="*/ 18168 h 1922496"/>
              <a:gd name="connsiteX1-13" fmla="*/ 1384564 w 4397453"/>
              <a:gd name="connsiteY1-14" fmla="*/ 0 h 1922496"/>
              <a:gd name="connsiteX2-15" fmla="*/ 4397453 w 4397453"/>
              <a:gd name="connsiteY2-16" fmla="*/ 18168 h 1922496"/>
              <a:gd name="connsiteX3-17" fmla="*/ 4397453 w 4397453"/>
              <a:gd name="connsiteY3-18" fmla="*/ 1914637 h 1922496"/>
              <a:gd name="connsiteX4-19" fmla="*/ 523582 w 4397453"/>
              <a:gd name="connsiteY4-20" fmla="*/ 1922496 h 1922496"/>
              <a:gd name="connsiteX5-21" fmla="*/ 0 w 4397453"/>
              <a:gd name="connsiteY5-22" fmla="*/ 1914637 h 1922496"/>
              <a:gd name="connsiteX6" fmla="*/ 0 w 4397453"/>
              <a:gd name="connsiteY6" fmla="*/ 18168 h 1922496"/>
              <a:gd name="connsiteX0-23" fmla="*/ 0 w 4397453"/>
              <a:gd name="connsiteY0-24" fmla="*/ 18168 h 1922496"/>
              <a:gd name="connsiteX1-25" fmla="*/ 1384564 w 4397453"/>
              <a:gd name="connsiteY1-26" fmla="*/ 0 h 1922496"/>
              <a:gd name="connsiteX2-27" fmla="*/ 4397453 w 4397453"/>
              <a:gd name="connsiteY2-28" fmla="*/ 18168 h 1922496"/>
              <a:gd name="connsiteX3-29" fmla="*/ 4397453 w 4397453"/>
              <a:gd name="connsiteY3-30" fmla="*/ 1914637 h 1922496"/>
              <a:gd name="connsiteX4-31" fmla="*/ 523582 w 4397453"/>
              <a:gd name="connsiteY4-32" fmla="*/ 1922496 h 1922496"/>
              <a:gd name="connsiteX5-33" fmla="*/ 0 w 4397453"/>
              <a:gd name="connsiteY5-34" fmla="*/ 18168 h 1922496"/>
              <a:gd name="connsiteX0-35" fmla="*/ 0 w 3873871"/>
              <a:gd name="connsiteY0-36" fmla="*/ 1922496 h 1922496"/>
              <a:gd name="connsiteX1-37" fmla="*/ 860982 w 3873871"/>
              <a:gd name="connsiteY1-38" fmla="*/ 0 h 1922496"/>
              <a:gd name="connsiteX2-39" fmla="*/ 3873871 w 3873871"/>
              <a:gd name="connsiteY2-40" fmla="*/ 18168 h 1922496"/>
              <a:gd name="connsiteX3-41" fmla="*/ 3873871 w 3873871"/>
              <a:gd name="connsiteY3-42" fmla="*/ 1914637 h 1922496"/>
              <a:gd name="connsiteX4-43" fmla="*/ 0 w 3873871"/>
              <a:gd name="connsiteY4-44" fmla="*/ 1922496 h 19224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873871" h="1922496">
                <a:moveTo>
                  <a:pt x="0" y="1922496"/>
                </a:moveTo>
                <a:lnTo>
                  <a:pt x="860982" y="0"/>
                </a:lnTo>
                <a:lnTo>
                  <a:pt x="3873871" y="18168"/>
                </a:lnTo>
                <a:lnTo>
                  <a:pt x="3873871" y="1914637"/>
                </a:lnTo>
                <a:lnTo>
                  <a:pt x="0" y="1922496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2F2F2">
                  <a:alpha val="0"/>
                </a:srgb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43" name="矩形 54"/>
          <p:cNvSpPr/>
          <p:nvPr/>
        </p:nvSpPr>
        <p:spPr>
          <a:xfrm rot="1800000">
            <a:off x="1140998" y="2920388"/>
            <a:ext cx="3873871" cy="1922496"/>
          </a:xfrm>
          <a:custGeom>
            <a:avLst/>
            <a:gdLst>
              <a:gd name="connsiteX0" fmla="*/ 0 w 4397453"/>
              <a:gd name="connsiteY0" fmla="*/ 0 h 1896469"/>
              <a:gd name="connsiteX1" fmla="*/ 4397453 w 4397453"/>
              <a:gd name="connsiteY1" fmla="*/ 0 h 1896469"/>
              <a:gd name="connsiteX2" fmla="*/ 4397453 w 4397453"/>
              <a:gd name="connsiteY2" fmla="*/ 1896469 h 1896469"/>
              <a:gd name="connsiteX3" fmla="*/ 0 w 4397453"/>
              <a:gd name="connsiteY3" fmla="*/ 1896469 h 1896469"/>
              <a:gd name="connsiteX4" fmla="*/ 0 w 4397453"/>
              <a:gd name="connsiteY4" fmla="*/ 0 h 1896469"/>
              <a:gd name="connsiteX0-1" fmla="*/ 0 w 4397453"/>
              <a:gd name="connsiteY0-2" fmla="*/ 18168 h 1914637"/>
              <a:gd name="connsiteX1-3" fmla="*/ 1384564 w 4397453"/>
              <a:gd name="connsiteY1-4" fmla="*/ 0 h 1914637"/>
              <a:gd name="connsiteX2-5" fmla="*/ 4397453 w 4397453"/>
              <a:gd name="connsiteY2-6" fmla="*/ 18168 h 1914637"/>
              <a:gd name="connsiteX3-7" fmla="*/ 4397453 w 4397453"/>
              <a:gd name="connsiteY3-8" fmla="*/ 1914637 h 1914637"/>
              <a:gd name="connsiteX4-9" fmla="*/ 0 w 4397453"/>
              <a:gd name="connsiteY4-10" fmla="*/ 1914637 h 1914637"/>
              <a:gd name="connsiteX5" fmla="*/ 0 w 4397453"/>
              <a:gd name="connsiteY5" fmla="*/ 18168 h 1914637"/>
              <a:gd name="connsiteX0-11" fmla="*/ 0 w 4397453"/>
              <a:gd name="connsiteY0-12" fmla="*/ 18168 h 1922496"/>
              <a:gd name="connsiteX1-13" fmla="*/ 1384564 w 4397453"/>
              <a:gd name="connsiteY1-14" fmla="*/ 0 h 1922496"/>
              <a:gd name="connsiteX2-15" fmla="*/ 4397453 w 4397453"/>
              <a:gd name="connsiteY2-16" fmla="*/ 18168 h 1922496"/>
              <a:gd name="connsiteX3-17" fmla="*/ 4397453 w 4397453"/>
              <a:gd name="connsiteY3-18" fmla="*/ 1914637 h 1922496"/>
              <a:gd name="connsiteX4-19" fmla="*/ 523582 w 4397453"/>
              <a:gd name="connsiteY4-20" fmla="*/ 1922496 h 1922496"/>
              <a:gd name="connsiteX5-21" fmla="*/ 0 w 4397453"/>
              <a:gd name="connsiteY5-22" fmla="*/ 1914637 h 1922496"/>
              <a:gd name="connsiteX6" fmla="*/ 0 w 4397453"/>
              <a:gd name="connsiteY6" fmla="*/ 18168 h 1922496"/>
              <a:gd name="connsiteX0-23" fmla="*/ 0 w 4397453"/>
              <a:gd name="connsiteY0-24" fmla="*/ 18168 h 1922496"/>
              <a:gd name="connsiteX1-25" fmla="*/ 1384564 w 4397453"/>
              <a:gd name="connsiteY1-26" fmla="*/ 0 h 1922496"/>
              <a:gd name="connsiteX2-27" fmla="*/ 4397453 w 4397453"/>
              <a:gd name="connsiteY2-28" fmla="*/ 18168 h 1922496"/>
              <a:gd name="connsiteX3-29" fmla="*/ 4397453 w 4397453"/>
              <a:gd name="connsiteY3-30" fmla="*/ 1914637 h 1922496"/>
              <a:gd name="connsiteX4-31" fmla="*/ 523582 w 4397453"/>
              <a:gd name="connsiteY4-32" fmla="*/ 1922496 h 1922496"/>
              <a:gd name="connsiteX5-33" fmla="*/ 0 w 4397453"/>
              <a:gd name="connsiteY5-34" fmla="*/ 18168 h 1922496"/>
              <a:gd name="connsiteX0-35" fmla="*/ 0 w 3873871"/>
              <a:gd name="connsiteY0-36" fmla="*/ 1922496 h 1922496"/>
              <a:gd name="connsiteX1-37" fmla="*/ 860982 w 3873871"/>
              <a:gd name="connsiteY1-38" fmla="*/ 0 h 1922496"/>
              <a:gd name="connsiteX2-39" fmla="*/ 3873871 w 3873871"/>
              <a:gd name="connsiteY2-40" fmla="*/ 18168 h 1922496"/>
              <a:gd name="connsiteX3-41" fmla="*/ 3873871 w 3873871"/>
              <a:gd name="connsiteY3-42" fmla="*/ 1914637 h 1922496"/>
              <a:gd name="connsiteX4-43" fmla="*/ 0 w 3873871"/>
              <a:gd name="connsiteY4-44" fmla="*/ 1922496 h 192249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873871" h="1922496">
                <a:moveTo>
                  <a:pt x="0" y="1922496"/>
                </a:moveTo>
                <a:lnTo>
                  <a:pt x="860982" y="0"/>
                </a:lnTo>
                <a:lnTo>
                  <a:pt x="3873871" y="18168"/>
                </a:lnTo>
                <a:lnTo>
                  <a:pt x="3873871" y="1914637"/>
                </a:lnTo>
                <a:lnTo>
                  <a:pt x="0" y="1922496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2F2F2">
                  <a:alpha val="0"/>
                </a:srgb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808330" y="2521614"/>
            <a:ext cx="9838671" cy="1772958"/>
            <a:chOff x="1129040" y="3485142"/>
            <a:chExt cx="9838671" cy="1772958"/>
          </a:xfrm>
        </p:grpSpPr>
        <p:sp>
          <p:nvSpPr>
            <p:cNvPr id="45" name="Arrow: Chevron 41"/>
            <p:cNvSpPr/>
            <p:nvPr/>
          </p:nvSpPr>
          <p:spPr>
            <a:xfrm>
              <a:off x="6851678" y="3485142"/>
              <a:ext cx="2240236" cy="1213460"/>
            </a:xfrm>
            <a:prstGeom prst="chevron">
              <a:avLst>
                <a:gd name="adj" fmla="val 4171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bIns="137160" anchor="b">
              <a:normAutofit/>
            </a:bodyPr>
            <a:lstStyle/>
            <a:p>
              <a:pPr algn="ctr"/>
              <a:endParaRPr lang="zh-CN" altLang="en-US" sz="135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grpSp>
          <p:nvGrpSpPr>
            <p:cNvPr id="46" name="Group 42"/>
            <p:cNvGrpSpPr/>
            <p:nvPr/>
          </p:nvGrpSpPr>
          <p:grpSpPr bwMode="auto">
            <a:xfrm>
              <a:off x="7778799" y="3980051"/>
              <a:ext cx="424974" cy="205257"/>
              <a:chOff x="0" y="0"/>
              <a:chExt cx="576" cy="277"/>
            </a:xfrm>
            <a:solidFill>
              <a:schemeClr val="accent1"/>
            </a:solidFill>
          </p:grpSpPr>
          <p:sp>
            <p:nvSpPr>
              <p:cNvPr id="67" name="Freeform: Shape 43"/>
              <p:cNvSpPr/>
              <p:nvPr/>
            </p:nvSpPr>
            <p:spPr bwMode="auto">
              <a:xfrm>
                <a:off x="416" y="72"/>
                <a:ext cx="160" cy="202"/>
              </a:xfrm>
              <a:custGeom>
                <a:avLst/>
                <a:gdLst>
                  <a:gd name="T0" fmla="*/ 0 w 21471"/>
                  <a:gd name="T1" fmla="*/ 0 h 21600"/>
                  <a:gd name="T2" fmla="*/ 0 w 21471"/>
                  <a:gd name="T3" fmla="*/ 0 h 21600"/>
                  <a:gd name="T4" fmla="*/ 0 w 21471"/>
                  <a:gd name="T5" fmla="*/ 0 h 21600"/>
                  <a:gd name="T6" fmla="*/ 0 w 21471"/>
                  <a:gd name="T7" fmla="*/ 0 h 21600"/>
                  <a:gd name="T8" fmla="*/ 0 w 21471"/>
                  <a:gd name="T9" fmla="*/ 0 h 21600"/>
                  <a:gd name="T10" fmla="*/ 0 w 21471"/>
                  <a:gd name="T11" fmla="*/ 0 h 21600"/>
                  <a:gd name="T12" fmla="*/ 0 w 21471"/>
                  <a:gd name="T13" fmla="*/ 0 h 21600"/>
                  <a:gd name="T14" fmla="*/ 0 w 21471"/>
                  <a:gd name="T15" fmla="*/ 0 h 21600"/>
                  <a:gd name="T16" fmla="*/ 0 w 21471"/>
                  <a:gd name="T17" fmla="*/ 0 h 21600"/>
                  <a:gd name="T18" fmla="*/ 0 w 21471"/>
                  <a:gd name="T19" fmla="*/ 0 h 21600"/>
                  <a:gd name="T20" fmla="*/ 0 w 21471"/>
                  <a:gd name="T21" fmla="*/ 0 h 21600"/>
                  <a:gd name="T22" fmla="*/ 0 w 21471"/>
                  <a:gd name="T23" fmla="*/ 0 h 21600"/>
                  <a:gd name="T24" fmla="*/ 0 w 21471"/>
                  <a:gd name="T25" fmla="*/ 0 h 21600"/>
                  <a:gd name="T26" fmla="*/ 0 w 21471"/>
                  <a:gd name="T27" fmla="*/ 0 h 21600"/>
                  <a:gd name="T28" fmla="*/ 0 w 21471"/>
                  <a:gd name="T29" fmla="*/ 0 h 21600"/>
                  <a:gd name="T30" fmla="*/ 0 w 21471"/>
                  <a:gd name="T31" fmla="*/ 0 h 21600"/>
                  <a:gd name="T32" fmla="*/ 0 w 21471"/>
                  <a:gd name="T33" fmla="*/ 0 h 21600"/>
                  <a:gd name="T34" fmla="*/ 0 w 21471"/>
                  <a:gd name="T35" fmla="*/ 0 h 21600"/>
                  <a:gd name="T36" fmla="*/ 0 w 21471"/>
                  <a:gd name="T37" fmla="*/ 0 h 21600"/>
                  <a:gd name="T38" fmla="*/ 0 w 21471"/>
                  <a:gd name="T39" fmla="*/ 0 h 2160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1471" h="21600">
                    <a:moveTo>
                      <a:pt x="21471" y="19054"/>
                    </a:moveTo>
                    <a:cubicBezTo>
                      <a:pt x="21471" y="19054"/>
                      <a:pt x="21453" y="17550"/>
                      <a:pt x="17605" y="16182"/>
                    </a:cubicBezTo>
                    <a:cubicBezTo>
                      <a:pt x="15742" y="15518"/>
                      <a:pt x="12975" y="13809"/>
                      <a:pt x="8879" y="13221"/>
                    </a:cubicBezTo>
                    <a:cubicBezTo>
                      <a:pt x="9926" y="12323"/>
                      <a:pt x="10720" y="10919"/>
                      <a:pt x="11535" y="9255"/>
                    </a:cubicBezTo>
                    <a:cubicBezTo>
                      <a:pt x="12007" y="8291"/>
                      <a:pt x="11927" y="7470"/>
                      <a:pt x="11927" y="6301"/>
                    </a:cubicBezTo>
                    <a:cubicBezTo>
                      <a:pt x="11927" y="5435"/>
                      <a:pt x="12129" y="4048"/>
                      <a:pt x="11862" y="3286"/>
                    </a:cubicBezTo>
                    <a:cubicBezTo>
                      <a:pt x="10957" y="711"/>
                      <a:pt x="8675" y="0"/>
                      <a:pt x="6000" y="0"/>
                    </a:cubicBezTo>
                    <a:cubicBezTo>
                      <a:pt x="3324" y="0"/>
                      <a:pt x="1039" y="714"/>
                      <a:pt x="137" y="3295"/>
                    </a:cubicBezTo>
                    <a:cubicBezTo>
                      <a:pt x="-129" y="4055"/>
                      <a:pt x="75" y="5439"/>
                      <a:pt x="75" y="6302"/>
                    </a:cubicBezTo>
                    <a:cubicBezTo>
                      <a:pt x="75" y="7473"/>
                      <a:pt x="-5" y="8298"/>
                      <a:pt x="469" y="9264"/>
                    </a:cubicBezTo>
                    <a:cubicBezTo>
                      <a:pt x="1142" y="10633"/>
                      <a:pt x="1789" y="11815"/>
                      <a:pt x="2574" y="12690"/>
                    </a:cubicBezTo>
                    <a:cubicBezTo>
                      <a:pt x="7111" y="14881"/>
                      <a:pt x="7535" y="17307"/>
                      <a:pt x="7544" y="18077"/>
                    </a:cubicBezTo>
                    <a:lnTo>
                      <a:pt x="7544" y="18090"/>
                    </a:lnTo>
                    <a:lnTo>
                      <a:pt x="7544" y="18102"/>
                    </a:lnTo>
                    <a:lnTo>
                      <a:pt x="7544" y="21597"/>
                    </a:lnTo>
                    <a:lnTo>
                      <a:pt x="7544" y="21600"/>
                    </a:lnTo>
                    <a:lnTo>
                      <a:pt x="21470" y="21599"/>
                    </a:lnTo>
                    <a:lnTo>
                      <a:pt x="21470" y="19054"/>
                    </a:lnTo>
                    <a:lnTo>
                      <a:pt x="21471" y="19054"/>
                    </a:lnTo>
                    <a:close/>
                    <a:moveTo>
                      <a:pt x="21471" y="19054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8" name="Freeform: Shape 44"/>
              <p:cNvSpPr/>
              <p:nvPr/>
            </p:nvSpPr>
            <p:spPr bwMode="auto">
              <a:xfrm>
                <a:off x="0" y="72"/>
                <a:ext cx="160" cy="202"/>
              </a:xfrm>
              <a:custGeom>
                <a:avLst/>
                <a:gdLst>
                  <a:gd name="T0" fmla="*/ 0 w 21470"/>
                  <a:gd name="T1" fmla="*/ 0 h 21600"/>
                  <a:gd name="T2" fmla="*/ 0 w 21470"/>
                  <a:gd name="T3" fmla="*/ 0 h 21600"/>
                  <a:gd name="T4" fmla="*/ 0 w 21470"/>
                  <a:gd name="T5" fmla="*/ 0 h 21600"/>
                  <a:gd name="T6" fmla="*/ 0 w 21470"/>
                  <a:gd name="T7" fmla="*/ 0 h 21600"/>
                  <a:gd name="T8" fmla="*/ 0 w 21470"/>
                  <a:gd name="T9" fmla="*/ 0 h 21600"/>
                  <a:gd name="T10" fmla="*/ 0 w 21470"/>
                  <a:gd name="T11" fmla="*/ 0 h 21600"/>
                  <a:gd name="T12" fmla="*/ 0 w 21470"/>
                  <a:gd name="T13" fmla="*/ 0 h 21600"/>
                  <a:gd name="T14" fmla="*/ 0 w 21470"/>
                  <a:gd name="T15" fmla="*/ 0 h 21600"/>
                  <a:gd name="T16" fmla="*/ 0 w 21470"/>
                  <a:gd name="T17" fmla="*/ 0 h 21600"/>
                  <a:gd name="T18" fmla="*/ 0 w 21470"/>
                  <a:gd name="T19" fmla="*/ 0 h 21600"/>
                  <a:gd name="T20" fmla="*/ 0 w 21470"/>
                  <a:gd name="T21" fmla="*/ 0 h 21600"/>
                  <a:gd name="T22" fmla="*/ 0 w 21470"/>
                  <a:gd name="T23" fmla="*/ 0 h 21600"/>
                  <a:gd name="T24" fmla="*/ 0 w 21470"/>
                  <a:gd name="T25" fmla="*/ 0 h 21600"/>
                  <a:gd name="T26" fmla="*/ 0 w 21470"/>
                  <a:gd name="T27" fmla="*/ 0 h 21600"/>
                  <a:gd name="T28" fmla="*/ 0 w 21470"/>
                  <a:gd name="T29" fmla="*/ 0 h 21600"/>
                  <a:gd name="T30" fmla="*/ 0 w 21470"/>
                  <a:gd name="T31" fmla="*/ 0 h 21600"/>
                  <a:gd name="T32" fmla="*/ 0 w 21470"/>
                  <a:gd name="T33" fmla="*/ 0 h 21600"/>
                  <a:gd name="T34" fmla="*/ 0 w 21470"/>
                  <a:gd name="T35" fmla="*/ 0 h 2160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1470" h="21600">
                    <a:moveTo>
                      <a:pt x="13940" y="18086"/>
                    </a:moveTo>
                    <a:lnTo>
                      <a:pt x="13940" y="18072"/>
                    </a:lnTo>
                    <a:cubicBezTo>
                      <a:pt x="13950" y="17309"/>
                      <a:pt x="14371" y="14916"/>
                      <a:pt x="18830" y="12738"/>
                    </a:cubicBezTo>
                    <a:cubicBezTo>
                      <a:pt x="19647" y="11854"/>
                      <a:pt x="20318" y="10647"/>
                      <a:pt x="21003" y="9254"/>
                    </a:cubicBezTo>
                    <a:cubicBezTo>
                      <a:pt x="21477" y="8291"/>
                      <a:pt x="21396" y="7469"/>
                      <a:pt x="21396" y="6300"/>
                    </a:cubicBezTo>
                    <a:cubicBezTo>
                      <a:pt x="21396" y="5435"/>
                      <a:pt x="21600" y="4048"/>
                      <a:pt x="21331" y="3286"/>
                    </a:cubicBezTo>
                    <a:cubicBezTo>
                      <a:pt x="20423" y="711"/>
                      <a:pt x="18134" y="0"/>
                      <a:pt x="15449" y="0"/>
                    </a:cubicBezTo>
                    <a:cubicBezTo>
                      <a:pt x="12763" y="0"/>
                      <a:pt x="10471" y="714"/>
                      <a:pt x="9566" y="3295"/>
                    </a:cubicBezTo>
                    <a:cubicBezTo>
                      <a:pt x="9299" y="4055"/>
                      <a:pt x="9503" y="5438"/>
                      <a:pt x="9503" y="6301"/>
                    </a:cubicBezTo>
                    <a:cubicBezTo>
                      <a:pt x="9503" y="7472"/>
                      <a:pt x="9424" y="8298"/>
                      <a:pt x="9899" y="9263"/>
                    </a:cubicBezTo>
                    <a:cubicBezTo>
                      <a:pt x="10724" y="10935"/>
                      <a:pt x="11507" y="12337"/>
                      <a:pt x="12555" y="13231"/>
                    </a:cubicBezTo>
                    <a:cubicBezTo>
                      <a:pt x="8478" y="13828"/>
                      <a:pt x="5723" y="15526"/>
                      <a:pt x="3864" y="16187"/>
                    </a:cubicBezTo>
                    <a:cubicBezTo>
                      <a:pt x="17" y="17556"/>
                      <a:pt x="0" y="19054"/>
                      <a:pt x="0" y="19054"/>
                    </a:cubicBezTo>
                    <a:lnTo>
                      <a:pt x="0" y="21600"/>
                    </a:lnTo>
                    <a:lnTo>
                      <a:pt x="13940" y="21598"/>
                    </a:lnTo>
                    <a:lnTo>
                      <a:pt x="13940" y="18101"/>
                    </a:lnTo>
                    <a:lnTo>
                      <a:pt x="13940" y="18086"/>
                    </a:lnTo>
                    <a:close/>
                    <a:moveTo>
                      <a:pt x="13940" y="18086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9" name="Freeform: Shape 45"/>
              <p:cNvSpPr/>
              <p:nvPr/>
            </p:nvSpPr>
            <p:spPr bwMode="auto">
              <a:xfrm>
                <a:off x="127" y="0"/>
                <a:ext cx="318" cy="27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w 21600"/>
                  <a:gd name="T23" fmla="*/ 0 h 21600"/>
                  <a:gd name="T24" fmla="*/ 0 w 21600"/>
                  <a:gd name="T25" fmla="*/ 0 h 21600"/>
                  <a:gd name="T26" fmla="*/ 0 w 21600"/>
                  <a:gd name="T27" fmla="*/ 0 h 21600"/>
                  <a:gd name="T28" fmla="*/ 0 w 21600"/>
                  <a:gd name="T29" fmla="*/ 0 h 21600"/>
                  <a:gd name="T30" fmla="*/ 0 w 21600"/>
                  <a:gd name="T31" fmla="*/ 0 h 21600"/>
                  <a:gd name="T32" fmla="*/ 0 w 21600"/>
                  <a:gd name="T33" fmla="*/ 0 h 216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1600" h="21600">
                    <a:moveTo>
                      <a:pt x="18895" y="16181"/>
                    </a:moveTo>
                    <a:cubicBezTo>
                      <a:pt x="17590" y="15518"/>
                      <a:pt x="15654" y="13809"/>
                      <a:pt x="12789" y="13221"/>
                    </a:cubicBezTo>
                    <a:cubicBezTo>
                      <a:pt x="13522" y="12323"/>
                      <a:pt x="14076" y="10920"/>
                      <a:pt x="14647" y="9256"/>
                    </a:cubicBezTo>
                    <a:cubicBezTo>
                      <a:pt x="14978" y="8292"/>
                      <a:pt x="14921" y="7470"/>
                      <a:pt x="14921" y="6300"/>
                    </a:cubicBezTo>
                    <a:cubicBezTo>
                      <a:pt x="14921" y="5435"/>
                      <a:pt x="15063" y="4049"/>
                      <a:pt x="14876" y="3287"/>
                    </a:cubicBezTo>
                    <a:cubicBezTo>
                      <a:pt x="14244" y="711"/>
                      <a:pt x="12646" y="0"/>
                      <a:pt x="10774" y="0"/>
                    </a:cubicBezTo>
                    <a:cubicBezTo>
                      <a:pt x="8902" y="0"/>
                      <a:pt x="7302" y="714"/>
                      <a:pt x="6671" y="3294"/>
                    </a:cubicBezTo>
                    <a:cubicBezTo>
                      <a:pt x="6485" y="4055"/>
                      <a:pt x="6628" y="5438"/>
                      <a:pt x="6628" y="6300"/>
                    </a:cubicBezTo>
                    <a:cubicBezTo>
                      <a:pt x="6628" y="7474"/>
                      <a:pt x="6572" y="8297"/>
                      <a:pt x="6904" y="9263"/>
                    </a:cubicBezTo>
                    <a:cubicBezTo>
                      <a:pt x="7479" y="10935"/>
                      <a:pt x="8025" y="12336"/>
                      <a:pt x="8756" y="13231"/>
                    </a:cubicBezTo>
                    <a:cubicBezTo>
                      <a:pt x="5913" y="13829"/>
                      <a:pt x="3991" y="15526"/>
                      <a:pt x="2696" y="16187"/>
                    </a:cubicBezTo>
                    <a:cubicBezTo>
                      <a:pt x="13" y="17556"/>
                      <a:pt x="0" y="19054"/>
                      <a:pt x="0" y="19054"/>
                    </a:cubicBezTo>
                    <a:lnTo>
                      <a:pt x="0" y="21600"/>
                    </a:lnTo>
                    <a:lnTo>
                      <a:pt x="21600" y="21597"/>
                    </a:lnTo>
                    <a:lnTo>
                      <a:pt x="21600" y="19054"/>
                    </a:lnTo>
                    <a:cubicBezTo>
                      <a:pt x="21600" y="19054"/>
                      <a:pt x="21587" y="17551"/>
                      <a:pt x="18895" y="16181"/>
                    </a:cubicBezTo>
                    <a:close/>
                    <a:moveTo>
                      <a:pt x="18895" y="16181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47" name="Arrow: Chevron 47"/>
            <p:cNvSpPr/>
            <p:nvPr/>
          </p:nvSpPr>
          <p:spPr>
            <a:xfrm>
              <a:off x="1224289" y="3485142"/>
              <a:ext cx="2240236" cy="1213460"/>
            </a:xfrm>
            <a:prstGeom prst="chevron">
              <a:avLst>
                <a:gd name="adj" fmla="val 41715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bIns="137160" anchor="b">
              <a:normAutofit/>
            </a:bodyPr>
            <a:lstStyle/>
            <a:p>
              <a:pPr algn="ctr"/>
              <a:endParaRPr lang="zh-CN" altLang="en-US" sz="1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grpSp>
          <p:nvGrpSpPr>
            <p:cNvPr id="48" name="Group 48"/>
            <p:cNvGrpSpPr/>
            <p:nvPr/>
          </p:nvGrpSpPr>
          <p:grpSpPr bwMode="auto">
            <a:xfrm>
              <a:off x="2149824" y="3926482"/>
              <a:ext cx="424973" cy="318008"/>
              <a:chOff x="0" y="0"/>
              <a:chExt cx="575" cy="431"/>
            </a:xfrm>
            <a:solidFill>
              <a:srgbClr val="FFFFFF"/>
            </a:solidFill>
          </p:grpSpPr>
          <p:sp>
            <p:nvSpPr>
              <p:cNvPr id="65" name="Freeform: Shape 49"/>
              <p:cNvSpPr/>
              <p:nvPr/>
            </p:nvSpPr>
            <p:spPr bwMode="auto">
              <a:xfrm>
                <a:off x="0" y="0"/>
                <a:ext cx="575" cy="43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  <a:moveTo>
                      <a:pt x="19798" y="19200"/>
                    </a:moveTo>
                    <a:lnTo>
                      <a:pt x="1802" y="19200"/>
                    </a:lnTo>
                    <a:lnTo>
                      <a:pt x="1802" y="2400"/>
                    </a:lnTo>
                    <a:lnTo>
                      <a:pt x="19798" y="2400"/>
                    </a:lnTo>
                    <a:lnTo>
                      <a:pt x="19798" y="19200"/>
                    </a:lnTo>
                    <a:close/>
                    <a:moveTo>
                      <a:pt x="19798" y="1920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6" name="Freeform: Shape 50"/>
              <p:cNvSpPr/>
              <p:nvPr/>
            </p:nvSpPr>
            <p:spPr bwMode="auto">
              <a:xfrm>
                <a:off x="88" y="80"/>
                <a:ext cx="402" cy="279"/>
              </a:xfrm>
              <a:custGeom>
                <a:avLst/>
                <a:gdLst>
                  <a:gd name="T0" fmla="*/ 0 w 21263"/>
                  <a:gd name="T1" fmla="*/ 0 h 21544"/>
                  <a:gd name="T2" fmla="*/ 0 w 21263"/>
                  <a:gd name="T3" fmla="*/ 0 h 21544"/>
                  <a:gd name="T4" fmla="*/ 0 w 21263"/>
                  <a:gd name="T5" fmla="*/ 0 h 21544"/>
                  <a:gd name="T6" fmla="*/ 0 w 21263"/>
                  <a:gd name="T7" fmla="*/ 0 h 21544"/>
                  <a:gd name="T8" fmla="*/ 0 w 21263"/>
                  <a:gd name="T9" fmla="*/ 0 h 21544"/>
                  <a:gd name="T10" fmla="*/ 0 w 21263"/>
                  <a:gd name="T11" fmla="*/ 0 h 21544"/>
                  <a:gd name="T12" fmla="*/ 0 w 21263"/>
                  <a:gd name="T13" fmla="*/ 0 h 21544"/>
                  <a:gd name="T14" fmla="*/ 0 w 21263"/>
                  <a:gd name="T15" fmla="*/ 0 h 21544"/>
                  <a:gd name="T16" fmla="*/ 0 w 21263"/>
                  <a:gd name="T17" fmla="*/ 0 h 21544"/>
                  <a:gd name="T18" fmla="*/ 0 w 21263"/>
                  <a:gd name="T19" fmla="*/ 0 h 21544"/>
                  <a:gd name="T20" fmla="*/ 0 w 21263"/>
                  <a:gd name="T21" fmla="*/ 0 h 21544"/>
                  <a:gd name="T22" fmla="*/ 0 w 21263"/>
                  <a:gd name="T23" fmla="*/ 0 h 21544"/>
                  <a:gd name="T24" fmla="*/ 0 w 21263"/>
                  <a:gd name="T25" fmla="*/ 0 h 21544"/>
                  <a:gd name="T26" fmla="*/ 0 w 21263"/>
                  <a:gd name="T27" fmla="*/ 0 h 21544"/>
                  <a:gd name="T28" fmla="*/ 0 w 21263"/>
                  <a:gd name="T29" fmla="*/ 0 h 21544"/>
                  <a:gd name="T30" fmla="*/ 0 w 21263"/>
                  <a:gd name="T31" fmla="*/ 0 h 21544"/>
                  <a:gd name="T32" fmla="*/ 0 w 21263"/>
                  <a:gd name="T33" fmla="*/ 0 h 21544"/>
                  <a:gd name="T34" fmla="*/ 0 w 21263"/>
                  <a:gd name="T35" fmla="*/ 0 h 21544"/>
                  <a:gd name="T36" fmla="*/ 0 w 21263"/>
                  <a:gd name="T37" fmla="*/ 0 h 21544"/>
                  <a:gd name="T38" fmla="*/ 0 w 21263"/>
                  <a:gd name="T39" fmla="*/ 0 h 21544"/>
                  <a:gd name="T40" fmla="*/ 0 w 21263"/>
                  <a:gd name="T41" fmla="*/ 0 h 21544"/>
                  <a:gd name="T42" fmla="*/ 0 w 21263"/>
                  <a:gd name="T43" fmla="*/ 0 h 21544"/>
                  <a:gd name="T44" fmla="*/ 0 w 21263"/>
                  <a:gd name="T45" fmla="*/ 0 h 21544"/>
                  <a:gd name="T46" fmla="*/ 0 w 21263"/>
                  <a:gd name="T47" fmla="*/ 0 h 21544"/>
                  <a:gd name="T48" fmla="*/ 0 w 21263"/>
                  <a:gd name="T49" fmla="*/ 0 h 21544"/>
                  <a:gd name="T50" fmla="*/ 0 w 21263"/>
                  <a:gd name="T51" fmla="*/ 0 h 21544"/>
                  <a:gd name="T52" fmla="*/ 0 w 21263"/>
                  <a:gd name="T53" fmla="*/ 0 h 21544"/>
                  <a:gd name="T54" fmla="*/ 0 w 21263"/>
                  <a:gd name="T55" fmla="*/ 0 h 21544"/>
                  <a:gd name="T56" fmla="*/ 0 w 21263"/>
                  <a:gd name="T57" fmla="*/ 0 h 21544"/>
                  <a:gd name="T58" fmla="*/ 0 w 21263"/>
                  <a:gd name="T59" fmla="*/ 0 h 2154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1263" h="21544">
                    <a:moveTo>
                      <a:pt x="468" y="16899"/>
                    </a:moveTo>
                    <a:cubicBezTo>
                      <a:pt x="1011" y="17543"/>
                      <a:pt x="1809" y="17423"/>
                      <a:pt x="2251" y="16628"/>
                    </a:cubicBezTo>
                    <a:lnTo>
                      <a:pt x="2251" y="16626"/>
                    </a:lnTo>
                    <a:lnTo>
                      <a:pt x="3543" y="14300"/>
                    </a:lnTo>
                    <a:lnTo>
                      <a:pt x="5600" y="18371"/>
                    </a:lnTo>
                    <a:cubicBezTo>
                      <a:pt x="5873" y="18913"/>
                      <a:pt x="6328" y="19195"/>
                      <a:pt x="6786" y="19106"/>
                    </a:cubicBezTo>
                    <a:cubicBezTo>
                      <a:pt x="7242" y="19020"/>
                      <a:pt x="7630" y="18574"/>
                      <a:pt x="7798" y="17946"/>
                    </a:cubicBezTo>
                    <a:lnTo>
                      <a:pt x="9754" y="10654"/>
                    </a:lnTo>
                    <a:lnTo>
                      <a:pt x="12588" y="20415"/>
                    </a:lnTo>
                    <a:cubicBezTo>
                      <a:pt x="12787" y="21104"/>
                      <a:pt x="13246" y="21544"/>
                      <a:pt x="13755" y="21544"/>
                    </a:cubicBezTo>
                    <a:cubicBezTo>
                      <a:pt x="13778" y="21544"/>
                      <a:pt x="13801" y="21543"/>
                      <a:pt x="13826" y="21542"/>
                    </a:cubicBezTo>
                    <a:cubicBezTo>
                      <a:pt x="14360" y="21496"/>
                      <a:pt x="14816" y="20968"/>
                      <a:pt x="14968" y="20219"/>
                    </a:cubicBezTo>
                    <a:lnTo>
                      <a:pt x="17667" y="6945"/>
                    </a:lnTo>
                    <a:lnTo>
                      <a:pt x="18857" y="10519"/>
                    </a:lnTo>
                    <a:cubicBezTo>
                      <a:pt x="19162" y="11439"/>
                      <a:pt x="19921" y="11821"/>
                      <a:pt x="20550" y="11373"/>
                    </a:cubicBezTo>
                    <a:cubicBezTo>
                      <a:pt x="21179" y="10927"/>
                      <a:pt x="21442" y="9817"/>
                      <a:pt x="21135" y="8898"/>
                    </a:cubicBezTo>
                    <a:lnTo>
                      <a:pt x="18521" y="1042"/>
                    </a:lnTo>
                    <a:cubicBezTo>
                      <a:pt x="18292" y="352"/>
                      <a:pt x="17800" y="-56"/>
                      <a:pt x="17278" y="6"/>
                    </a:cubicBezTo>
                    <a:cubicBezTo>
                      <a:pt x="16755" y="69"/>
                      <a:pt x="16317" y="589"/>
                      <a:pt x="16167" y="1324"/>
                    </a:cubicBezTo>
                    <a:lnTo>
                      <a:pt x="13543" y="14225"/>
                    </a:lnTo>
                    <a:lnTo>
                      <a:pt x="10874" y="5027"/>
                    </a:lnTo>
                    <a:cubicBezTo>
                      <a:pt x="10672" y="4332"/>
                      <a:pt x="10206" y="3887"/>
                      <a:pt x="9689" y="3898"/>
                    </a:cubicBezTo>
                    <a:cubicBezTo>
                      <a:pt x="9173" y="3908"/>
                      <a:pt x="8715" y="4371"/>
                      <a:pt x="8527" y="5075"/>
                    </a:cubicBezTo>
                    <a:lnTo>
                      <a:pt x="6276" y="13475"/>
                    </a:lnTo>
                    <a:lnTo>
                      <a:pt x="4609" y="10174"/>
                    </a:lnTo>
                    <a:cubicBezTo>
                      <a:pt x="4375" y="9712"/>
                      <a:pt x="4012" y="9437"/>
                      <a:pt x="3619" y="9423"/>
                    </a:cubicBezTo>
                    <a:cubicBezTo>
                      <a:pt x="3225" y="9410"/>
                      <a:pt x="2854" y="9660"/>
                      <a:pt x="2606" y="10108"/>
                    </a:cubicBezTo>
                    <a:lnTo>
                      <a:pt x="284" y="14290"/>
                    </a:lnTo>
                    <a:cubicBezTo>
                      <a:pt x="-158" y="15086"/>
                      <a:pt x="-75" y="16253"/>
                      <a:pt x="468" y="16899"/>
                    </a:cubicBezTo>
                    <a:close/>
                    <a:moveTo>
                      <a:pt x="468" y="16899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49" name="Arrow: Chevron 52"/>
            <p:cNvSpPr/>
            <p:nvPr/>
          </p:nvSpPr>
          <p:spPr>
            <a:xfrm>
              <a:off x="3100085" y="3485142"/>
              <a:ext cx="2240236" cy="1213460"/>
            </a:xfrm>
            <a:prstGeom prst="chevron">
              <a:avLst>
                <a:gd name="adj" fmla="val 4171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bIns="137160" anchor="b">
              <a:normAutofit/>
            </a:bodyPr>
            <a:lstStyle/>
            <a:p>
              <a:pPr algn="ctr"/>
              <a:endParaRPr lang="zh-CN" altLang="en-US" sz="135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grpSp>
          <p:nvGrpSpPr>
            <p:cNvPr id="50" name="Group 53"/>
            <p:cNvGrpSpPr/>
            <p:nvPr/>
          </p:nvGrpSpPr>
          <p:grpSpPr bwMode="auto">
            <a:xfrm>
              <a:off x="4025722" y="3873732"/>
              <a:ext cx="424973" cy="352698"/>
              <a:chOff x="0" y="0"/>
              <a:chExt cx="575" cy="480"/>
            </a:xfrm>
            <a:solidFill>
              <a:schemeClr val="accent1"/>
            </a:solidFill>
          </p:grpSpPr>
          <p:sp>
            <p:nvSpPr>
              <p:cNvPr id="62" name="Freeform: Shape 54"/>
              <p:cNvSpPr/>
              <p:nvPr/>
            </p:nvSpPr>
            <p:spPr bwMode="auto">
              <a:xfrm>
                <a:off x="0" y="0"/>
                <a:ext cx="575" cy="4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w 21600"/>
                  <a:gd name="T21" fmla="*/ 0 h 21600"/>
                  <a:gd name="T22" fmla="*/ 0 w 21600"/>
                  <a:gd name="T23" fmla="*/ 0 h 21600"/>
                  <a:gd name="T24" fmla="*/ 0 w 21600"/>
                  <a:gd name="T25" fmla="*/ 0 h 21600"/>
                  <a:gd name="T26" fmla="*/ 0 w 21600"/>
                  <a:gd name="T27" fmla="*/ 0 h 21600"/>
                  <a:gd name="T28" fmla="*/ 0 w 21600"/>
                  <a:gd name="T29" fmla="*/ 0 h 21600"/>
                  <a:gd name="T30" fmla="*/ 0 w 21600"/>
                  <a:gd name="T31" fmla="*/ 0 h 21600"/>
                  <a:gd name="T32" fmla="*/ 0 w 21600"/>
                  <a:gd name="T33" fmla="*/ 0 h 21600"/>
                  <a:gd name="T34" fmla="*/ 0 w 21600"/>
                  <a:gd name="T35" fmla="*/ 0 h 21600"/>
                  <a:gd name="T36" fmla="*/ 0 w 21600"/>
                  <a:gd name="T37" fmla="*/ 0 h 21600"/>
                  <a:gd name="T38" fmla="*/ 0 w 21600"/>
                  <a:gd name="T39" fmla="*/ 0 h 21600"/>
                  <a:gd name="T40" fmla="*/ 0 w 21600"/>
                  <a:gd name="T41" fmla="*/ 0 h 21600"/>
                  <a:gd name="T42" fmla="*/ 0 w 21600"/>
                  <a:gd name="T43" fmla="*/ 0 h 21600"/>
                  <a:gd name="T44" fmla="*/ 0 w 21600"/>
                  <a:gd name="T45" fmla="*/ 0 h 2160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1600" h="21600">
                    <a:moveTo>
                      <a:pt x="17905" y="6300"/>
                    </a:moveTo>
                    <a:lnTo>
                      <a:pt x="15882" y="0"/>
                    </a:lnTo>
                    <a:lnTo>
                      <a:pt x="0" y="7315"/>
                    </a:lnTo>
                    <a:lnTo>
                      <a:pt x="4584" y="21593"/>
                    </a:lnTo>
                    <a:lnTo>
                      <a:pt x="4584" y="21600"/>
                    </a:lnTo>
                    <a:lnTo>
                      <a:pt x="21600" y="21600"/>
                    </a:lnTo>
                    <a:lnTo>
                      <a:pt x="21600" y="6301"/>
                    </a:lnTo>
                    <a:lnTo>
                      <a:pt x="17905" y="6301"/>
                    </a:lnTo>
                    <a:lnTo>
                      <a:pt x="17905" y="6300"/>
                    </a:lnTo>
                    <a:close/>
                    <a:moveTo>
                      <a:pt x="16384" y="6300"/>
                    </a:moveTo>
                    <a:lnTo>
                      <a:pt x="6158" y="6300"/>
                    </a:lnTo>
                    <a:lnTo>
                      <a:pt x="15067" y="2197"/>
                    </a:lnTo>
                    <a:lnTo>
                      <a:pt x="16384" y="6300"/>
                    </a:lnTo>
                    <a:close/>
                    <a:moveTo>
                      <a:pt x="1835" y="8292"/>
                    </a:moveTo>
                    <a:lnTo>
                      <a:pt x="4585" y="7025"/>
                    </a:lnTo>
                    <a:lnTo>
                      <a:pt x="4585" y="16856"/>
                    </a:lnTo>
                    <a:lnTo>
                      <a:pt x="1835" y="8292"/>
                    </a:lnTo>
                    <a:close/>
                    <a:moveTo>
                      <a:pt x="6004" y="19900"/>
                    </a:moveTo>
                    <a:lnTo>
                      <a:pt x="6004" y="8001"/>
                    </a:lnTo>
                    <a:lnTo>
                      <a:pt x="20180" y="8001"/>
                    </a:lnTo>
                    <a:lnTo>
                      <a:pt x="20180" y="19900"/>
                    </a:lnTo>
                    <a:lnTo>
                      <a:pt x="6004" y="19900"/>
                    </a:lnTo>
                    <a:close/>
                    <a:moveTo>
                      <a:pt x="6004" y="1990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3" name="Freeform: Shape 55"/>
              <p:cNvSpPr/>
              <p:nvPr/>
            </p:nvSpPr>
            <p:spPr bwMode="auto">
              <a:xfrm>
                <a:off x="208" y="240"/>
                <a:ext cx="298" cy="17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8676" y="4990"/>
                    </a:moveTo>
                    <a:lnTo>
                      <a:pt x="16483" y="6268"/>
                    </a:lnTo>
                    <a:lnTo>
                      <a:pt x="14584" y="0"/>
                    </a:lnTo>
                    <a:lnTo>
                      <a:pt x="8443" y="15510"/>
                    </a:lnTo>
                    <a:lnTo>
                      <a:pt x="5154" y="11801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18676" y="4990"/>
                    </a:lnTo>
                    <a:close/>
                    <a:moveTo>
                      <a:pt x="18676" y="4990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4" name="Freeform: Shape 56"/>
              <p:cNvSpPr/>
              <p:nvPr/>
            </p:nvSpPr>
            <p:spPr bwMode="auto">
              <a:xfrm>
                <a:off x="208" y="223"/>
                <a:ext cx="71" cy="72"/>
              </a:xfrm>
              <a:custGeom>
                <a:avLst/>
                <a:gdLst>
                  <a:gd name="T0" fmla="*/ 0 w 21598"/>
                  <a:gd name="T1" fmla="*/ 0 h 21598"/>
                  <a:gd name="T2" fmla="*/ 0 w 21598"/>
                  <a:gd name="T3" fmla="*/ 0 h 21598"/>
                  <a:gd name="T4" fmla="*/ 0 w 21598"/>
                  <a:gd name="T5" fmla="*/ 0 h 21598"/>
                  <a:gd name="T6" fmla="*/ 0 w 21598"/>
                  <a:gd name="T7" fmla="*/ 0 h 21598"/>
                  <a:gd name="T8" fmla="*/ 0 w 21598"/>
                  <a:gd name="T9" fmla="*/ 0 h 21598"/>
                  <a:gd name="T10" fmla="*/ 0 w 21598"/>
                  <a:gd name="T11" fmla="*/ 0 h 21598"/>
                  <a:gd name="T12" fmla="*/ 0 w 21598"/>
                  <a:gd name="T13" fmla="*/ 0 h 21598"/>
                  <a:gd name="T14" fmla="*/ 0 w 21598"/>
                  <a:gd name="T15" fmla="*/ 0 h 21598"/>
                  <a:gd name="T16" fmla="*/ 0 w 21598"/>
                  <a:gd name="T17" fmla="*/ 0 h 21598"/>
                  <a:gd name="T18" fmla="*/ 0 w 21598"/>
                  <a:gd name="T19" fmla="*/ 0 h 21598"/>
                  <a:gd name="T20" fmla="*/ 0 w 21598"/>
                  <a:gd name="T21" fmla="*/ 0 h 21598"/>
                  <a:gd name="T22" fmla="*/ 0 w 21598"/>
                  <a:gd name="T23" fmla="*/ 0 h 21598"/>
                  <a:gd name="T24" fmla="*/ 0 w 21598"/>
                  <a:gd name="T25" fmla="*/ 0 h 21598"/>
                  <a:gd name="T26" fmla="*/ 0 w 21598"/>
                  <a:gd name="T27" fmla="*/ 0 h 21598"/>
                  <a:gd name="T28" fmla="*/ 0 w 21598"/>
                  <a:gd name="T29" fmla="*/ 0 h 21598"/>
                  <a:gd name="T30" fmla="*/ 0 w 21598"/>
                  <a:gd name="T31" fmla="*/ 0 h 21598"/>
                  <a:gd name="T32" fmla="*/ 0 w 21598"/>
                  <a:gd name="T33" fmla="*/ 0 h 21598"/>
                  <a:gd name="T34" fmla="*/ 0 w 21598"/>
                  <a:gd name="T35" fmla="*/ 0 h 2159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1598" h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51" name="Arrow: Chevron 58"/>
            <p:cNvSpPr/>
            <p:nvPr/>
          </p:nvSpPr>
          <p:spPr>
            <a:xfrm>
              <a:off x="4975881" y="3485142"/>
              <a:ext cx="2240236" cy="1213460"/>
            </a:xfrm>
            <a:prstGeom prst="chevron">
              <a:avLst>
                <a:gd name="adj" fmla="val 41715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bIns="137160" anchor="b">
              <a:normAutofit/>
            </a:bodyPr>
            <a:lstStyle/>
            <a:p>
              <a:pPr algn="ctr"/>
              <a:endParaRPr lang="zh-CN" altLang="en-US" sz="135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2" name="Freeform: Shape 59"/>
            <p:cNvSpPr/>
            <p:nvPr/>
          </p:nvSpPr>
          <p:spPr bwMode="auto">
            <a:xfrm>
              <a:off x="5866211" y="3878625"/>
              <a:ext cx="422081" cy="424971"/>
            </a:xfrm>
            <a:custGeom>
              <a:avLst/>
              <a:gdLst>
                <a:gd name="T0" fmla="*/ 286355233 w 21600"/>
                <a:gd name="T1" fmla="*/ 49183159 h 21600"/>
                <a:gd name="T2" fmla="*/ 238430687 w 21600"/>
                <a:gd name="T3" fmla="*/ 0 h 21600"/>
                <a:gd name="T4" fmla="*/ 190506023 w 21600"/>
                <a:gd name="T5" fmla="*/ 49183159 h 21600"/>
                <a:gd name="T6" fmla="*/ 226525457 w 21600"/>
                <a:gd name="T7" fmla="*/ 96798730 h 21600"/>
                <a:gd name="T8" fmla="*/ 226525457 w 21600"/>
                <a:gd name="T9" fmla="*/ 135000684 h 21600"/>
                <a:gd name="T10" fmla="*/ 189578237 w 21600"/>
                <a:gd name="T11" fmla="*/ 135000684 h 21600"/>
                <a:gd name="T12" fmla="*/ 142912626 w 21600"/>
                <a:gd name="T13" fmla="*/ 97752122 h 21600"/>
                <a:gd name="T14" fmla="*/ 96233431 w 21600"/>
                <a:gd name="T15" fmla="*/ 135000684 h 21600"/>
                <a:gd name="T16" fmla="*/ 35317649 w 21600"/>
                <a:gd name="T17" fmla="*/ 135000684 h 21600"/>
                <a:gd name="T18" fmla="*/ 35317649 w 21600"/>
                <a:gd name="T19" fmla="*/ 198202849 h 21600"/>
                <a:gd name="T20" fmla="*/ 0 w 21600"/>
                <a:gd name="T21" fmla="*/ 245382120 h 21600"/>
                <a:gd name="T22" fmla="*/ 47633014 w 21600"/>
                <a:gd name="T23" fmla="*/ 294279076 h 21600"/>
                <a:gd name="T24" fmla="*/ 95266028 w 21600"/>
                <a:gd name="T25" fmla="*/ 245382120 h 21600"/>
                <a:gd name="T26" fmla="*/ 59219425 w 21600"/>
                <a:gd name="T27" fmla="*/ 198011190 h 21600"/>
                <a:gd name="T28" fmla="*/ 59219425 w 21600"/>
                <a:gd name="T29" fmla="*/ 159536819 h 21600"/>
                <a:gd name="T30" fmla="*/ 96247015 w 21600"/>
                <a:gd name="T31" fmla="*/ 159536819 h 21600"/>
                <a:gd name="T32" fmla="*/ 142912626 w 21600"/>
                <a:gd name="T33" fmla="*/ 196745115 h 21600"/>
                <a:gd name="T34" fmla="*/ 189564641 w 21600"/>
                <a:gd name="T35" fmla="*/ 159536819 h 21600"/>
                <a:gd name="T36" fmla="*/ 250428488 w 21600"/>
                <a:gd name="T37" fmla="*/ 159536819 h 21600"/>
                <a:gd name="T38" fmla="*/ 250428488 w 21600"/>
                <a:gd name="T39" fmla="*/ 96771073 h 21600"/>
                <a:gd name="T40" fmla="*/ 286355233 w 21600"/>
                <a:gd name="T41" fmla="*/ 49183159 h 21600"/>
                <a:gd name="T42" fmla="*/ 71350668 w 21600"/>
                <a:gd name="T43" fmla="*/ 245382120 h 21600"/>
                <a:gd name="T44" fmla="*/ 47619429 w 21600"/>
                <a:gd name="T45" fmla="*/ 269755549 h 21600"/>
                <a:gd name="T46" fmla="*/ 23889446 w 21600"/>
                <a:gd name="T47" fmla="*/ 245382120 h 21600"/>
                <a:gd name="T48" fmla="*/ 47619429 w 21600"/>
                <a:gd name="T49" fmla="*/ 221022585 h 21600"/>
                <a:gd name="T50" fmla="*/ 71350668 w 21600"/>
                <a:gd name="T51" fmla="*/ 245382120 h 21600"/>
                <a:gd name="T52" fmla="*/ 59219425 w 21600"/>
                <a:gd name="T53" fmla="*/ 210123434 h 21600"/>
                <a:gd name="T54" fmla="*/ 59219425 w 21600"/>
                <a:gd name="T55" fmla="*/ 210123434 h 21600"/>
                <a:gd name="T56" fmla="*/ 142899041 w 21600"/>
                <a:gd name="T57" fmla="*/ 172221577 h 21600"/>
                <a:gd name="T58" fmla="*/ 118585876 w 21600"/>
                <a:gd name="T59" fmla="*/ 147261858 h 21600"/>
                <a:gd name="T60" fmla="*/ 142899041 w 21600"/>
                <a:gd name="T61" fmla="*/ 122289424 h 21600"/>
                <a:gd name="T62" fmla="*/ 167213462 w 21600"/>
                <a:gd name="T63" fmla="*/ 147261858 h 21600"/>
                <a:gd name="T64" fmla="*/ 142899041 w 21600"/>
                <a:gd name="T65" fmla="*/ 172221577 h 21600"/>
                <a:gd name="T66" fmla="*/ 238430687 w 21600"/>
                <a:gd name="T67" fmla="*/ 73855389 h 21600"/>
                <a:gd name="T68" fmla="*/ 214409065 w 21600"/>
                <a:gd name="T69" fmla="*/ 49183159 h 21600"/>
                <a:gd name="T70" fmla="*/ 238430687 w 21600"/>
                <a:gd name="T71" fmla="*/ 24523408 h 21600"/>
                <a:gd name="T72" fmla="*/ 262465787 w 21600"/>
                <a:gd name="T73" fmla="*/ 49183159 h 21600"/>
                <a:gd name="T74" fmla="*/ 238430687 w 21600"/>
                <a:gd name="T75" fmla="*/ 73855389 h 21600"/>
                <a:gd name="T76" fmla="*/ 238430687 w 21600"/>
                <a:gd name="T77" fmla="*/ 73855389 h 2160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1600" h="21600">
                  <a:moveTo>
                    <a:pt x="21600" y="3610"/>
                  </a:moveTo>
                  <a:cubicBezTo>
                    <a:pt x="21600" y="1616"/>
                    <a:pt x="19981" y="0"/>
                    <a:pt x="17985" y="0"/>
                  </a:cubicBezTo>
                  <a:cubicBezTo>
                    <a:pt x="15988" y="0"/>
                    <a:pt x="14370" y="1616"/>
                    <a:pt x="14370" y="3610"/>
                  </a:cubicBezTo>
                  <a:cubicBezTo>
                    <a:pt x="14370" y="5294"/>
                    <a:pt x="15526" y="6705"/>
                    <a:pt x="17087" y="7105"/>
                  </a:cubicBezTo>
                  <a:lnTo>
                    <a:pt x="17087" y="9909"/>
                  </a:lnTo>
                  <a:lnTo>
                    <a:pt x="14300" y="9909"/>
                  </a:lnTo>
                  <a:cubicBezTo>
                    <a:pt x="13898" y="8338"/>
                    <a:pt x="12477" y="7175"/>
                    <a:pt x="10780" y="7175"/>
                  </a:cubicBezTo>
                  <a:cubicBezTo>
                    <a:pt x="9082" y="7175"/>
                    <a:pt x="7660" y="8338"/>
                    <a:pt x="7259" y="9909"/>
                  </a:cubicBezTo>
                  <a:lnTo>
                    <a:pt x="2664" y="9909"/>
                  </a:lnTo>
                  <a:lnTo>
                    <a:pt x="2664" y="14548"/>
                  </a:lnTo>
                  <a:cubicBezTo>
                    <a:pt x="1131" y="14957"/>
                    <a:pt x="0" y="16351"/>
                    <a:pt x="0" y="18011"/>
                  </a:cubicBezTo>
                  <a:cubicBezTo>
                    <a:pt x="0" y="19993"/>
                    <a:pt x="1609" y="21600"/>
                    <a:pt x="3593" y="21600"/>
                  </a:cubicBezTo>
                  <a:cubicBezTo>
                    <a:pt x="5577" y="21600"/>
                    <a:pt x="7186" y="19994"/>
                    <a:pt x="7186" y="18011"/>
                  </a:cubicBezTo>
                  <a:cubicBezTo>
                    <a:pt x="7186" y="16331"/>
                    <a:pt x="6028" y="14925"/>
                    <a:pt x="4467" y="14534"/>
                  </a:cubicBezTo>
                  <a:lnTo>
                    <a:pt x="4467" y="11710"/>
                  </a:lnTo>
                  <a:lnTo>
                    <a:pt x="7260" y="11710"/>
                  </a:lnTo>
                  <a:cubicBezTo>
                    <a:pt x="7662" y="13279"/>
                    <a:pt x="9083" y="14441"/>
                    <a:pt x="10780" y="14441"/>
                  </a:cubicBezTo>
                  <a:cubicBezTo>
                    <a:pt x="12476" y="14441"/>
                    <a:pt x="13897" y="13279"/>
                    <a:pt x="14299" y="11710"/>
                  </a:cubicBezTo>
                  <a:lnTo>
                    <a:pt x="18890" y="11710"/>
                  </a:lnTo>
                  <a:lnTo>
                    <a:pt x="18890" y="7103"/>
                  </a:lnTo>
                  <a:cubicBezTo>
                    <a:pt x="20447" y="6701"/>
                    <a:pt x="21600" y="5293"/>
                    <a:pt x="21600" y="3610"/>
                  </a:cubicBezTo>
                  <a:close/>
                  <a:moveTo>
                    <a:pt x="5382" y="18011"/>
                  </a:moveTo>
                  <a:cubicBezTo>
                    <a:pt x="5382" y="18997"/>
                    <a:pt x="4580" y="19800"/>
                    <a:pt x="3592" y="19800"/>
                  </a:cubicBezTo>
                  <a:cubicBezTo>
                    <a:pt x="2605" y="19800"/>
                    <a:pt x="1802" y="18997"/>
                    <a:pt x="1802" y="18011"/>
                  </a:cubicBezTo>
                  <a:cubicBezTo>
                    <a:pt x="1802" y="17025"/>
                    <a:pt x="2605" y="16223"/>
                    <a:pt x="3592" y="16223"/>
                  </a:cubicBezTo>
                  <a:cubicBezTo>
                    <a:pt x="4580" y="16223"/>
                    <a:pt x="5382" y="17025"/>
                    <a:pt x="5382" y="18011"/>
                  </a:cubicBezTo>
                  <a:close/>
                  <a:moveTo>
                    <a:pt x="4467" y="15423"/>
                  </a:moveTo>
                  <a:lnTo>
                    <a:pt x="4467" y="15423"/>
                  </a:lnTo>
                  <a:close/>
                  <a:moveTo>
                    <a:pt x="10779" y="12641"/>
                  </a:moveTo>
                  <a:cubicBezTo>
                    <a:pt x="9768" y="12641"/>
                    <a:pt x="8945" y="11819"/>
                    <a:pt x="8945" y="10809"/>
                  </a:cubicBezTo>
                  <a:cubicBezTo>
                    <a:pt x="8945" y="9798"/>
                    <a:pt x="9768" y="8976"/>
                    <a:pt x="10779" y="8976"/>
                  </a:cubicBezTo>
                  <a:cubicBezTo>
                    <a:pt x="11791" y="8976"/>
                    <a:pt x="12613" y="9798"/>
                    <a:pt x="12613" y="10809"/>
                  </a:cubicBezTo>
                  <a:cubicBezTo>
                    <a:pt x="12614" y="11819"/>
                    <a:pt x="11791" y="12641"/>
                    <a:pt x="10779" y="12641"/>
                  </a:cubicBezTo>
                  <a:close/>
                  <a:moveTo>
                    <a:pt x="17985" y="5421"/>
                  </a:moveTo>
                  <a:cubicBezTo>
                    <a:pt x="16986" y="5421"/>
                    <a:pt x="16173" y="4609"/>
                    <a:pt x="16173" y="3610"/>
                  </a:cubicBezTo>
                  <a:cubicBezTo>
                    <a:pt x="16173" y="2613"/>
                    <a:pt x="16986" y="1800"/>
                    <a:pt x="17985" y="1800"/>
                  </a:cubicBezTo>
                  <a:cubicBezTo>
                    <a:pt x="18984" y="1800"/>
                    <a:pt x="19798" y="2613"/>
                    <a:pt x="19798" y="3610"/>
                  </a:cubicBezTo>
                  <a:cubicBezTo>
                    <a:pt x="19798" y="4609"/>
                    <a:pt x="18984" y="5421"/>
                    <a:pt x="17985" y="5421"/>
                  </a:cubicBezTo>
                  <a:close/>
                  <a:moveTo>
                    <a:pt x="17985" y="5421"/>
                  </a:move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3" name="Arrow: Chevron 61"/>
            <p:cNvSpPr/>
            <p:nvPr/>
          </p:nvSpPr>
          <p:spPr>
            <a:xfrm>
              <a:off x="8727475" y="3485142"/>
              <a:ext cx="2240236" cy="1213460"/>
            </a:xfrm>
            <a:prstGeom prst="chevron">
              <a:avLst>
                <a:gd name="adj" fmla="val 41715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bIns="137160" anchor="b">
              <a:normAutofit/>
            </a:bodyPr>
            <a:lstStyle/>
            <a:p>
              <a:pPr algn="ctr"/>
              <a:endParaRPr lang="zh-CN" altLang="en-US" sz="135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grpSp>
          <p:nvGrpSpPr>
            <p:cNvPr id="54" name="Group 62"/>
            <p:cNvGrpSpPr/>
            <p:nvPr/>
          </p:nvGrpSpPr>
          <p:grpSpPr bwMode="auto">
            <a:xfrm>
              <a:off x="9735601" y="3900225"/>
              <a:ext cx="281929" cy="317115"/>
              <a:chOff x="0" y="0"/>
              <a:chExt cx="464" cy="573"/>
            </a:xfrm>
            <a:solidFill>
              <a:srgbClr val="FFFFFF"/>
            </a:solidFill>
          </p:grpSpPr>
          <p:sp>
            <p:nvSpPr>
              <p:cNvPr id="60" name="Freeform: Shape 63"/>
              <p:cNvSpPr/>
              <p:nvPr/>
            </p:nvSpPr>
            <p:spPr bwMode="auto">
              <a:xfrm>
                <a:off x="88" y="24"/>
                <a:ext cx="376" cy="322"/>
              </a:xfrm>
              <a:custGeom>
                <a:avLst/>
                <a:gdLst>
                  <a:gd name="T0" fmla="*/ 0 w 21115"/>
                  <a:gd name="T1" fmla="*/ 0 h 18556"/>
                  <a:gd name="T2" fmla="*/ 0 w 21115"/>
                  <a:gd name="T3" fmla="*/ 0 h 18556"/>
                  <a:gd name="T4" fmla="*/ 0 w 21115"/>
                  <a:gd name="T5" fmla="*/ 0 h 18556"/>
                  <a:gd name="T6" fmla="*/ 0 w 21115"/>
                  <a:gd name="T7" fmla="*/ 0 h 18556"/>
                  <a:gd name="T8" fmla="*/ 0 w 21115"/>
                  <a:gd name="T9" fmla="*/ 0 h 18556"/>
                  <a:gd name="T10" fmla="*/ 0 w 21115"/>
                  <a:gd name="T11" fmla="*/ 0 h 18556"/>
                  <a:gd name="T12" fmla="*/ 0 w 21115"/>
                  <a:gd name="T13" fmla="*/ 0 h 18556"/>
                  <a:gd name="T14" fmla="*/ 0 w 21115"/>
                  <a:gd name="T15" fmla="*/ 0 h 18556"/>
                  <a:gd name="T16" fmla="*/ 0 w 21115"/>
                  <a:gd name="T17" fmla="*/ 0 h 18556"/>
                  <a:gd name="T18" fmla="*/ 0 w 21115"/>
                  <a:gd name="T19" fmla="*/ 0 h 18556"/>
                  <a:gd name="T20" fmla="*/ 0 w 21115"/>
                  <a:gd name="T21" fmla="*/ 0 h 1855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115" h="18556">
                    <a:moveTo>
                      <a:pt x="20779" y="3635"/>
                    </a:moveTo>
                    <a:cubicBezTo>
                      <a:pt x="20779" y="3635"/>
                      <a:pt x="16054" y="3835"/>
                      <a:pt x="13538" y="4151"/>
                    </a:cubicBezTo>
                    <a:cubicBezTo>
                      <a:pt x="12114" y="4330"/>
                      <a:pt x="13006" y="1476"/>
                      <a:pt x="13006" y="911"/>
                    </a:cubicBezTo>
                    <a:cubicBezTo>
                      <a:pt x="13006" y="-1684"/>
                      <a:pt x="0" y="2094"/>
                      <a:pt x="0" y="2094"/>
                    </a:cubicBezTo>
                    <a:lnTo>
                      <a:pt x="0" y="17384"/>
                    </a:lnTo>
                    <a:cubicBezTo>
                      <a:pt x="0" y="17384"/>
                      <a:pt x="988" y="17824"/>
                      <a:pt x="2373" y="17286"/>
                    </a:cubicBezTo>
                    <a:cubicBezTo>
                      <a:pt x="5889" y="15919"/>
                      <a:pt x="11968" y="13959"/>
                      <a:pt x="10988" y="17189"/>
                    </a:cubicBezTo>
                    <a:cubicBezTo>
                      <a:pt x="10160" y="19916"/>
                      <a:pt x="20491" y="17722"/>
                      <a:pt x="20491" y="17722"/>
                    </a:cubicBezTo>
                    <a:cubicBezTo>
                      <a:pt x="20491" y="17722"/>
                      <a:pt x="19749" y="12037"/>
                      <a:pt x="20675" y="8735"/>
                    </a:cubicBezTo>
                    <a:cubicBezTo>
                      <a:pt x="21600" y="5433"/>
                      <a:pt x="20779" y="3635"/>
                      <a:pt x="20779" y="3635"/>
                    </a:cubicBezTo>
                    <a:close/>
                    <a:moveTo>
                      <a:pt x="20779" y="3635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  <p:sp>
            <p:nvSpPr>
              <p:cNvPr id="61" name="Freeform: Shape 64"/>
              <p:cNvSpPr/>
              <p:nvPr/>
            </p:nvSpPr>
            <p:spPr bwMode="auto">
              <a:xfrm>
                <a:off x="0" y="0"/>
                <a:ext cx="56" cy="57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600" h="21600">
                    <a:moveTo>
                      <a:pt x="21600" y="1065"/>
                    </a:moveTo>
                    <a:cubicBezTo>
                      <a:pt x="21600" y="477"/>
                      <a:pt x="16763" y="0"/>
                      <a:pt x="10802" y="0"/>
                    </a:cubicBezTo>
                    <a:cubicBezTo>
                      <a:pt x="4834" y="0"/>
                      <a:pt x="0" y="477"/>
                      <a:pt x="0" y="1065"/>
                    </a:cubicBez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065"/>
                    </a:lnTo>
                    <a:close/>
                    <a:moveTo>
                      <a:pt x="21600" y="1065"/>
                    </a:move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55" name="矩形 54"/>
            <p:cNvSpPr/>
            <p:nvPr/>
          </p:nvSpPr>
          <p:spPr>
            <a:xfrm>
              <a:off x="1129040" y="4796435"/>
              <a:ext cx="2240236" cy="46166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1 </a:t>
              </a:r>
              <a:r>
                <a:rPr lang="zh-CN" altLang="en-US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考生登录</a:t>
              </a:r>
              <a:endPara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6" name="矩形 55"/>
            <p:cNvSpPr/>
            <p:nvPr/>
          </p:nvSpPr>
          <p:spPr>
            <a:xfrm>
              <a:off x="3016558" y="4796435"/>
              <a:ext cx="2240236" cy="46166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2 </a:t>
              </a:r>
              <a:r>
                <a:rPr lang="zh-CN" altLang="en-US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两两分组</a:t>
              </a:r>
              <a:endPara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4880632" y="4796435"/>
              <a:ext cx="2240236" cy="46166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3 </a:t>
              </a:r>
              <a:r>
                <a:rPr lang="zh-CN" altLang="en-US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耳机测试</a:t>
              </a:r>
              <a:endPara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768150" y="4796435"/>
              <a:ext cx="2240236" cy="46166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4 </a:t>
              </a:r>
              <a:r>
                <a:rPr lang="zh-CN" altLang="en-US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考试答题流程</a:t>
              </a:r>
              <a:endPara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59" name="矩形 58"/>
            <p:cNvSpPr/>
            <p:nvPr/>
          </p:nvSpPr>
          <p:spPr>
            <a:xfrm>
              <a:off x="8687932" y="4796435"/>
              <a:ext cx="2240236" cy="46166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5 </a:t>
              </a:r>
              <a:r>
                <a:rPr lang="zh-CN" altLang="en-US" sz="2000" b="1" dirty="0" smtClean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考试完成</a:t>
              </a:r>
              <a:endParaRPr lang="zh-CN" altLang="en-US" sz="20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</p:grpSp>
      <p:sp>
        <p:nvSpPr>
          <p:cNvPr id="70" name="矩形 69"/>
          <p:cNvSpPr/>
          <p:nvPr/>
        </p:nvSpPr>
        <p:spPr>
          <a:xfrm>
            <a:off x="613177" y="1233391"/>
            <a:ext cx="9469890" cy="5355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考试机安装在各机房的考生电脑上，客户端用于考生完成答题考试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.</a:t>
            </a:r>
            <a:endParaRPr lang="en-US" altLang="zh-CN" sz="2400" b="1" dirty="0"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" name="图片 70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2209800" y="1371600"/>
            <a:ext cx="6937375" cy="4559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本框 5"/>
          <p:cNvSpPr txBox="1"/>
          <p:nvPr/>
        </p:nvSpPr>
        <p:spPr>
          <a:xfrm>
            <a:off x="5105400" y="381000"/>
            <a:ext cx="237045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考试登录</a:t>
            </a:r>
            <a:endParaRPr lang="zh-CN" altLang="en-US" sz="32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6200" y="152400"/>
            <a:ext cx="3235960" cy="948690"/>
            <a:chOff x="120" y="360"/>
            <a:chExt cx="5096" cy="1494"/>
          </a:xfrm>
        </p:grpSpPr>
        <p:sp>
          <p:nvSpPr>
            <p:cNvPr id="3" name="燕尾形 2"/>
            <p:cNvSpPr/>
            <p:nvPr/>
          </p:nvSpPr>
          <p:spPr>
            <a:xfrm>
              <a:off x="120" y="360"/>
              <a:ext cx="5096" cy="1494"/>
            </a:xfrm>
            <a:prstGeom prst="chevron">
              <a:avLst/>
            </a:prstGeom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840" y="573"/>
              <a:ext cx="355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4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考试流程</a:t>
              </a:r>
              <a:endParaRPr lang="zh-CN" altLang="en-US" sz="4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燕尾形 2"/>
          <p:cNvSpPr/>
          <p:nvPr/>
        </p:nvSpPr>
        <p:spPr>
          <a:xfrm>
            <a:off x="152400" y="76200"/>
            <a:ext cx="3235960" cy="948690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b="1">
                <a:latin typeface="微软雅黑" panose="020B0503020204020204" charset="-122"/>
                <a:ea typeface="微软雅黑" panose="020B0503020204020204" charset="-122"/>
              </a:rPr>
              <a:t>考试流程</a:t>
            </a:r>
            <a:endParaRPr lang="zh-CN" altLang="en-US" sz="4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2" name="图片 71"/>
          <p:cNvPicPr/>
          <p:nvPr/>
        </p:nvPicPr>
        <p:blipFill>
          <a:blip r:embed="rId1" cstate="print"/>
          <a:srcRect/>
          <a:stretch>
            <a:fillRect/>
          </a:stretch>
        </p:blipFill>
        <p:spPr>
          <a:xfrm>
            <a:off x="1600200" y="1191260"/>
            <a:ext cx="7759700" cy="466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4"/>
          <p:cNvSpPr txBox="1"/>
          <p:nvPr/>
        </p:nvSpPr>
        <p:spPr>
          <a:xfrm>
            <a:off x="4572000" y="228600"/>
            <a:ext cx="256984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等待分组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 advTm="10000"/>
    </mc:Choice>
    <mc:Fallback>
      <p:transition advTm="10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ZTRlMjEzMGU3NzRkMDM1N2JlNzE4OWZkN2YwOTQ0ODc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EFFBFF"/>
      </a:lt1>
      <a:dk2>
        <a:srgbClr val="002F40"/>
      </a:dk2>
      <a:lt2>
        <a:srgbClr val="FFFFFF"/>
      </a:lt2>
      <a:accent1>
        <a:srgbClr val="3045FD"/>
      </a:accent1>
      <a:accent2>
        <a:srgbClr val="0085FF"/>
      </a:accent2>
      <a:accent3>
        <a:srgbClr val="2947E8"/>
      </a:accent3>
      <a:accent4>
        <a:srgbClr val="3CD6DF"/>
      </a:accent4>
      <a:accent5>
        <a:srgbClr val="73DDE3"/>
      </a:accent5>
      <a:accent6>
        <a:srgbClr val="FFC67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709</Words>
  <Application>WPS 演示</Application>
  <PresentationFormat>自定义</PresentationFormat>
  <Paragraphs>130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方正小标宋_GBK</vt:lpstr>
      <vt:lpstr>Arial Unicode MS</vt:lpstr>
      <vt:lpstr>Calibri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张敏</cp:lastModifiedBy>
  <cp:revision>45</cp:revision>
  <dcterms:created xsi:type="dcterms:W3CDTF">2006-08-16T00:00:00Z</dcterms:created>
  <dcterms:modified xsi:type="dcterms:W3CDTF">2026-05-15T08:54:26Z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B9943FE209284805AE20019A24AFF906_13</vt:lpwstr>
  </property>
  <property fmtid="{D5CDD505-2E9C-101B-9397-08002B2CF9AE}" pid="3" name="KSOProductBuildVer">
    <vt:lpwstr>2052-12.1.0.26375</vt:lpwstr>
  </property>
</Properties>
</file>