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595" r:id="rId3"/>
    <p:sldId id="597" r:id="rId5"/>
    <p:sldId id="601" r:id="rId6"/>
    <p:sldId id="337" r:id="rId7"/>
    <p:sldId id="338" r:id="rId8"/>
    <p:sldId id="583" r:id="rId9"/>
    <p:sldId id="585" r:id="rId10"/>
    <p:sldId id="586" r:id="rId11"/>
    <p:sldId id="587" r:id="rId12"/>
    <p:sldId id="625" r:id="rId13"/>
    <p:sldId id="629" r:id="rId14"/>
    <p:sldId id="628" r:id="rId15"/>
    <p:sldId id="645" r:id="rId16"/>
    <p:sldId id="627" r:id="rId17"/>
    <p:sldId id="631" r:id="rId18"/>
    <p:sldId id="632" r:id="rId19"/>
    <p:sldId id="634" r:id="rId20"/>
    <p:sldId id="633" r:id="rId21"/>
    <p:sldId id="635" r:id="rId22"/>
    <p:sldId id="636" r:id="rId23"/>
    <p:sldId id="637" r:id="rId24"/>
    <p:sldId id="638" r:id="rId25"/>
    <p:sldId id="643" r:id="rId26"/>
    <p:sldId id="682" r:id="rId27"/>
    <p:sldId id="683" r:id="rId28"/>
    <p:sldId id="679" r:id="rId29"/>
    <p:sldId id="680" r:id="rId30"/>
    <p:sldId id="678" r:id="rId31"/>
    <p:sldId id="677" r:id="rId32"/>
  </p:sldIdLst>
  <p:sldSz cx="12192000" cy="6858000"/>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1.jpeg"/><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5.png"/><Relationship Id="rId1" Type="http://schemas.openxmlformats.org/officeDocument/2006/relationships/image" Target="../media/image4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52.png"/><Relationship Id="rId1" Type="http://schemas.openxmlformats.org/officeDocument/2006/relationships/image" Target="../media/image51.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45.png"/><Relationship Id="rId1"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2"/>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316928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rPr>
              <a:t>保持良好的学习习惯，不可短期内学完全部</a:t>
            </a:r>
            <a:r>
              <a:rPr lang="zh-CN" altLang="en-US" sz="2000" b="1">
                <a:solidFill>
                  <a:srgbClr val="FF0000"/>
                </a:solidFill>
              </a:rPr>
              <a:t>课程。</a:t>
            </a:r>
            <a:endParaRPr lang="zh-CN" altLang="en-US" sz="2000" b="1">
              <a:solidFill>
                <a:srgbClr val="FF0000"/>
              </a:solidFill>
            </a:endParaRPr>
          </a:p>
          <a:p>
            <a:endParaRPr lang="zh-CN" altLang="en-US" sz="2000"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2"/>
          <a:stretch>
            <a:fillRect/>
          </a:stretch>
        </p:blipFill>
        <p:spPr>
          <a:xfrm>
            <a:off x="4280535" y="1064895"/>
            <a:ext cx="3202305" cy="5487035"/>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1"/>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
        <p:nvSpPr>
          <p:cNvPr id="2" name="TextBox 21      (向天歌演示原创作品：www.TopPPT.cn)"/>
          <p:cNvSpPr txBox="1">
            <a:spLocks noChangeArrowheads="1"/>
          </p:cNvSpPr>
          <p:nvPr/>
        </p:nvSpPr>
        <p:spPr bwMode="auto">
          <a:xfrm>
            <a:off x="4652010" y="2087245"/>
            <a:ext cx="410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FF0000"/>
                </a:solidFill>
                <a:latin typeface="微软雅黑" panose="020B0503020204020204" pitchFamily="34" charset="-122"/>
                <a:ea typeface="微软雅黑" panose="020B0503020204020204" pitchFamily="34" charset="-122"/>
              </a:rPr>
              <a:t>学校教务系统中选课</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9" name="TextBox 21      (向天歌演示原创作品：www.TopPPT.cn)"/>
          <p:cNvSpPr txBox="1">
            <a:spLocks noChangeArrowheads="1"/>
          </p:cNvSpPr>
          <p:nvPr/>
        </p:nvSpPr>
        <p:spPr bwMode="auto">
          <a:xfrm>
            <a:off x="3101975" y="3288030"/>
            <a:ext cx="656463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1. </a:t>
            </a:r>
            <a:r>
              <a:rPr lang="zh-CN" altLang="en-US" sz="2000" b="1" dirty="0">
                <a:solidFill>
                  <a:schemeClr val="bg1"/>
                </a:solidFill>
                <a:latin typeface="微软雅黑" panose="020B0503020204020204" pitchFamily="34" charset="-122"/>
                <a:ea typeface="微软雅黑" panose="020B0503020204020204" pitchFamily="34" charset="-122"/>
                <a:sym typeface="+mn-ea"/>
              </a:rPr>
              <a:t>查看教务系统选课通知，在规定时间内登录教务系统进行选课；</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2. </a:t>
            </a:r>
            <a:r>
              <a:rPr lang="zh-CN" altLang="en-US" sz="2000" b="1" dirty="0">
                <a:solidFill>
                  <a:schemeClr val="bg1"/>
                </a:solidFill>
                <a:latin typeface="微软雅黑" panose="020B0503020204020204" pitchFamily="34" charset="-122"/>
                <a:ea typeface="微软雅黑" panose="020B0503020204020204" pitchFamily="34" charset="-122"/>
                <a:sym typeface="+mn-ea"/>
              </a:rPr>
              <a:t>选课结束后，开课之前，老师会将所有的学生选课信息统计好提供给工作人员导入尔雅平台，确定选课成功后请耐心等待；</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3. </a:t>
            </a:r>
            <a:r>
              <a:rPr lang="zh-CN" altLang="en-US" sz="2000" b="1" dirty="0">
                <a:solidFill>
                  <a:schemeClr val="bg1"/>
                </a:solidFill>
                <a:latin typeface="微软雅黑" panose="020B0503020204020204" pitchFamily="34" charset="-122"/>
                <a:ea typeface="微软雅黑" panose="020B0503020204020204" pitchFamily="34" charset="-122"/>
                <a:sym typeface="+mn-ea"/>
              </a:rPr>
              <a:t>到开课时间再按照通知登录尔雅平台，进入空间就有课程。</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buFont typeface="Wingdings" panose="05000000000000000000" charset="0"/>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点击【考试】进入查看，提示【考试尚未开始】，说明考试时间还未到，请记好下方显示的考试时间，在考试时间内及时参加考试以免错过。</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没有补考。</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ags/tag8.xml><?xml version="1.0" encoding="utf-8"?>
<p:tagLst xmlns:p="http://schemas.openxmlformats.org/presentationml/2006/main">
  <p:tag name="KSO_WPP_MARK_KEY" val="46ed0b73-1247-4740-9b08-530ab1fff49a"/>
  <p:tag name="COMMONDATA" val="eyJoZGlkIjoiYzI0NGJmYzgwNzU2ZDExNDRlYmUwZmYyZmM5ZjU1ZDMifQ=="/>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4175</Words>
  <Application>WPS 演示</Application>
  <PresentationFormat>宽屏</PresentationFormat>
  <Paragraphs>241</Paragraphs>
  <Slides>29</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宋体</vt:lpstr>
      <vt:lpstr>Wingdings</vt:lpstr>
      <vt:lpstr>Calibri</vt:lpstr>
      <vt:lpstr>微软雅黑</vt:lpstr>
      <vt:lpstr>Wingdings</vt:lpstr>
      <vt:lpstr>Arial Unicode MS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长青</cp:lastModifiedBy>
  <cp:revision>268</cp:revision>
  <dcterms:created xsi:type="dcterms:W3CDTF">2013-10-08T09:05:00Z</dcterms:created>
  <dcterms:modified xsi:type="dcterms:W3CDTF">2023-07-04T07:10:35Z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2052-11.1.0.12132</vt:lpwstr>
  </property>
  <property fmtid="{D5CDD505-2E9C-101B-9397-08002B2CF9AE}" pid="5" name="ICV">
    <vt:lpwstr>0EC4733083EC495496166A044F92ED6C</vt:lpwstr>
  </property>
</Properties>
</file>